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8" r:id="rId3"/>
    <p:sldId id="261" r:id="rId4"/>
    <p:sldId id="270" r:id="rId5"/>
    <p:sldId id="271" r:id="rId6"/>
    <p:sldId id="277" r:id="rId7"/>
    <p:sldId id="273" r:id="rId8"/>
    <p:sldId id="296" r:id="rId9"/>
    <p:sldId id="298" r:id="rId10"/>
    <p:sldId id="297" r:id="rId11"/>
    <p:sldId id="268" r:id="rId12"/>
    <p:sldId id="295" r:id="rId13"/>
    <p:sldId id="278" r:id="rId14"/>
    <p:sldId id="274" r:id="rId15"/>
    <p:sldId id="279" r:id="rId16"/>
    <p:sldId id="280" r:id="rId17"/>
    <p:sldId id="272" r:id="rId18"/>
    <p:sldId id="276"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4331"/>
    <a:srgbClr val="4F2270"/>
    <a:srgbClr val="AAEBE5"/>
    <a:srgbClr val="F88F26"/>
    <a:srgbClr val="0171BD"/>
    <a:srgbClr val="20244A"/>
    <a:srgbClr val="E1DC12"/>
    <a:srgbClr val="CEE9FC"/>
    <a:srgbClr val="9DB5F9"/>
    <a:srgbClr val="124D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p:scale>
          <a:sx n="75" d="100"/>
          <a:sy n="75" d="100"/>
        </p:scale>
        <p:origin x="1836" y="8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5BE0D4-EEAA-4C91-AA77-F9AD02134C11}" type="datetimeFigureOut">
              <a:rPr lang="ko-KR" altLang="en-US" smtClean="0"/>
              <a:t>2019-06-13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E7D1-89D0-4A73-AFA3-BB231D0E179D}" type="slidenum">
              <a:rPr lang="ko-KR" altLang="en-US" smtClean="0"/>
              <a:t>‹#›</a:t>
            </a:fld>
            <a:endParaRPr lang="ko-KR" altLang="en-US"/>
          </a:p>
        </p:txBody>
      </p:sp>
    </p:spTree>
    <p:extLst>
      <p:ext uri="{BB962C8B-B14F-4D97-AF65-F5344CB8AC3E}">
        <p14:creationId xmlns:p14="http://schemas.microsoft.com/office/powerpoint/2010/main" val="35365951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4E7D1-89D0-4A73-AFA3-BB231D0E179D}" type="slidenum">
              <a:rPr lang="ko-KR" altLang="en-US" smtClean="0"/>
              <a:t>7</a:t>
            </a:fld>
            <a:endParaRPr lang="ko-KR" altLang="en-US"/>
          </a:p>
        </p:txBody>
      </p:sp>
    </p:spTree>
    <p:extLst>
      <p:ext uri="{BB962C8B-B14F-4D97-AF65-F5344CB8AC3E}">
        <p14:creationId xmlns:p14="http://schemas.microsoft.com/office/powerpoint/2010/main" val="717008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4E7D1-89D0-4A73-AFA3-BB231D0E179D}" type="slidenum">
              <a:rPr lang="ko-KR" altLang="en-US" smtClean="0"/>
              <a:t>8</a:t>
            </a:fld>
            <a:endParaRPr lang="ko-KR" altLang="en-US"/>
          </a:p>
        </p:txBody>
      </p:sp>
    </p:spTree>
    <p:extLst>
      <p:ext uri="{BB962C8B-B14F-4D97-AF65-F5344CB8AC3E}">
        <p14:creationId xmlns:p14="http://schemas.microsoft.com/office/powerpoint/2010/main" val="210294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4E7D1-89D0-4A73-AFA3-BB231D0E179D}" type="slidenum">
              <a:rPr lang="ko-KR" altLang="en-US" smtClean="0"/>
              <a:t>9</a:t>
            </a:fld>
            <a:endParaRPr lang="ko-KR" altLang="en-US"/>
          </a:p>
        </p:txBody>
      </p:sp>
    </p:spTree>
    <p:extLst>
      <p:ext uri="{BB962C8B-B14F-4D97-AF65-F5344CB8AC3E}">
        <p14:creationId xmlns:p14="http://schemas.microsoft.com/office/powerpoint/2010/main" val="382335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074E7D1-89D0-4A73-AFA3-BB231D0E179D}" type="slidenum">
              <a:rPr lang="ko-KR" altLang="en-US" smtClean="0"/>
              <a:t>10</a:t>
            </a:fld>
            <a:endParaRPr lang="ko-KR" altLang="en-US"/>
          </a:p>
        </p:txBody>
      </p:sp>
    </p:spTree>
    <p:extLst>
      <p:ext uri="{BB962C8B-B14F-4D97-AF65-F5344CB8AC3E}">
        <p14:creationId xmlns:p14="http://schemas.microsoft.com/office/powerpoint/2010/main" val="3588832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40B296EF-4B4E-4649-ADD6-4F02C7A1CE25}" type="datetimeFigureOut">
              <a:rPr lang="ko-KR" altLang="en-US" smtClean="0"/>
              <a:t>2019-06-13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9067F09-3A6B-407D-8C92-303AA03493A6}" type="slidenum">
              <a:rPr lang="ko-KR" altLang="en-US" smtClean="0"/>
              <a:t>‹#›</a:t>
            </a:fld>
            <a:endParaRPr lang="ko-KR" altLang="en-US"/>
          </a:p>
        </p:txBody>
      </p:sp>
    </p:spTree>
    <p:extLst>
      <p:ext uri="{BB962C8B-B14F-4D97-AF65-F5344CB8AC3E}">
        <p14:creationId xmlns:p14="http://schemas.microsoft.com/office/powerpoint/2010/main" val="2591768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40B296EF-4B4E-4649-ADD6-4F02C7A1CE25}" type="datetimeFigureOut">
              <a:rPr lang="ko-KR" altLang="en-US" smtClean="0"/>
              <a:t>2019-06-13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9067F09-3A6B-407D-8C92-303AA03493A6}" type="slidenum">
              <a:rPr lang="ko-KR" altLang="en-US" smtClean="0"/>
              <a:t>‹#›</a:t>
            </a:fld>
            <a:endParaRPr lang="ko-KR" altLang="en-US"/>
          </a:p>
        </p:txBody>
      </p:sp>
    </p:spTree>
    <p:extLst>
      <p:ext uri="{BB962C8B-B14F-4D97-AF65-F5344CB8AC3E}">
        <p14:creationId xmlns:p14="http://schemas.microsoft.com/office/powerpoint/2010/main" val="2031245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40B296EF-4B4E-4649-ADD6-4F02C7A1CE25}" type="datetimeFigureOut">
              <a:rPr lang="ko-KR" altLang="en-US" smtClean="0"/>
              <a:t>2019-06-13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9067F09-3A6B-407D-8C92-303AA03493A6}" type="slidenum">
              <a:rPr lang="ko-KR" altLang="en-US" smtClean="0"/>
              <a:t>‹#›</a:t>
            </a:fld>
            <a:endParaRPr lang="ko-KR" altLang="en-US"/>
          </a:p>
        </p:txBody>
      </p:sp>
    </p:spTree>
    <p:extLst>
      <p:ext uri="{BB962C8B-B14F-4D97-AF65-F5344CB8AC3E}">
        <p14:creationId xmlns:p14="http://schemas.microsoft.com/office/powerpoint/2010/main" val="2397549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40B296EF-4B4E-4649-ADD6-4F02C7A1CE25}" type="datetimeFigureOut">
              <a:rPr lang="ko-KR" altLang="en-US" smtClean="0"/>
              <a:t>2019-06-13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9067F09-3A6B-407D-8C92-303AA03493A6}" type="slidenum">
              <a:rPr lang="ko-KR" altLang="en-US" smtClean="0"/>
              <a:t>‹#›</a:t>
            </a:fld>
            <a:endParaRPr lang="ko-KR" altLang="en-US"/>
          </a:p>
        </p:txBody>
      </p:sp>
    </p:spTree>
    <p:extLst>
      <p:ext uri="{BB962C8B-B14F-4D97-AF65-F5344CB8AC3E}">
        <p14:creationId xmlns:p14="http://schemas.microsoft.com/office/powerpoint/2010/main" val="3596195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40B296EF-4B4E-4649-ADD6-4F02C7A1CE25}" type="datetimeFigureOut">
              <a:rPr lang="ko-KR" altLang="en-US" smtClean="0"/>
              <a:t>2019-06-13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9067F09-3A6B-407D-8C92-303AA03493A6}" type="slidenum">
              <a:rPr lang="ko-KR" altLang="en-US" smtClean="0"/>
              <a:t>‹#›</a:t>
            </a:fld>
            <a:endParaRPr lang="ko-KR" altLang="en-US"/>
          </a:p>
        </p:txBody>
      </p:sp>
    </p:spTree>
    <p:extLst>
      <p:ext uri="{BB962C8B-B14F-4D97-AF65-F5344CB8AC3E}">
        <p14:creationId xmlns:p14="http://schemas.microsoft.com/office/powerpoint/2010/main" val="1593885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40B296EF-4B4E-4649-ADD6-4F02C7A1CE25}" type="datetimeFigureOut">
              <a:rPr lang="ko-KR" altLang="en-US" smtClean="0"/>
              <a:t>2019-06-13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9067F09-3A6B-407D-8C92-303AA03493A6}" type="slidenum">
              <a:rPr lang="ko-KR" altLang="en-US" smtClean="0"/>
              <a:t>‹#›</a:t>
            </a:fld>
            <a:endParaRPr lang="ko-KR" altLang="en-US"/>
          </a:p>
        </p:txBody>
      </p:sp>
    </p:spTree>
    <p:extLst>
      <p:ext uri="{BB962C8B-B14F-4D97-AF65-F5344CB8AC3E}">
        <p14:creationId xmlns:p14="http://schemas.microsoft.com/office/powerpoint/2010/main" val="2996289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40B296EF-4B4E-4649-ADD6-4F02C7A1CE25}" type="datetimeFigureOut">
              <a:rPr lang="ko-KR" altLang="en-US" smtClean="0"/>
              <a:t>2019-06-13</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9067F09-3A6B-407D-8C92-303AA03493A6}" type="slidenum">
              <a:rPr lang="ko-KR" altLang="en-US" smtClean="0"/>
              <a:t>‹#›</a:t>
            </a:fld>
            <a:endParaRPr lang="ko-KR" altLang="en-US"/>
          </a:p>
        </p:txBody>
      </p:sp>
    </p:spTree>
    <p:extLst>
      <p:ext uri="{BB962C8B-B14F-4D97-AF65-F5344CB8AC3E}">
        <p14:creationId xmlns:p14="http://schemas.microsoft.com/office/powerpoint/2010/main" val="2670369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40B296EF-4B4E-4649-ADD6-4F02C7A1CE25}" type="datetimeFigureOut">
              <a:rPr lang="ko-KR" altLang="en-US" smtClean="0"/>
              <a:t>2019-06-13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9067F09-3A6B-407D-8C92-303AA03493A6}" type="slidenum">
              <a:rPr lang="ko-KR" altLang="en-US" smtClean="0"/>
              <a:t>‹#›</a:t>
            </a:fld>
            <a:endParaRPr lang="ko-KR" altLang="en-US"/>
          </a:p>
        </p:txBody>
      </p:sp>
    </p:spTree>
    <p:extLst>
      <p:ext uri="{BB962C8B-B14F-4D97-AF65-F5344CB8AC3E}">
        <p14:creationId xmlns:p14="http://schemas.microsoft.com/office/powerpoint/2010/main" val="3370322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0B296EF-4B4E-4649-ADD6-4F02C7A1CE25}" type="datetimeFigureOut">
              <a:rPr lang="ko-KR" altLang="en-US" smtClean="0"/>
              <a:t>2019-06-13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9067F09-3A6B-407D-8C92-303AA03493A6}" type="slidenum">
              <a:rPr lang="ko-KR" altLang="en-US" smtClean="0"/>
              <a:t>‹#›</a:t>
            </a:fld>
            <a:endParaRPr lang="ko-KR" altLang="en-US"/>
          </a:p>
        </p:txBody>
      </p:sp>
    </p:spTree>
    <p:extLst>
      <p:ext uri="{BB962C8B-B14F-4D97-AF65-F5344CB8AC3E}">
        <p14:creationId xmlns:p14="http://schemas.microsoft.com/office/powerpoint/2010/main" val="458017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40B296EF-4B4E-4649-ADD6-4F02C7A1CE25}" type="datetimeFigureOut">
              <a:rPr lang="ko-KR" altLang="en-US" smtClean="0"/>
              <a:t>2019-06-13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9067F09-3A6B-407D-8C92-303AA03493A6}" type="slidenum">
              <a:rPr lang="ko-KR" altLang="en-US" smtClean="0"/>
              <a:t>‹#›</a:t>
            </a:fld>
            <a:endParaRPr lang="ko-KR" altLang="en-US"/>
          </a:p>
        </p:txBody>
      </p:sp>
    </p:spTree>
    <p:extLst>
      <p:ext uri="{BB962C8B-B14F-4D97-AF65-F5344CB8AC3E}">
        <p14:creationId xmlns:p14="http://schemas.microsoft.com/office/powerpoint/2010/main" val="1403890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40B296EF-4B4E-4649-ADD6-4F02C7A1CE25}" type="datetimeFigureOut">
              <a:rPr lang="ko-KR" altLang="en-US" smtClean="0"/>
              <a:t>2019-06-13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9067F09-3A6B-407D-8C92-303AA03493A6}" type="slidenum">
              <a:rPr lang="ko-KR" altLang="en-US" smtClean="0"/>
              <a:t>‹#›</a:t>
            </a:fld>
            <a:endParaRPr lang="ko-KR" altLang="en-US"/>
          </a:p>
        </p:txBody>
      </p:sp>
    </p:spTree>
    <p:extLst>
      <p:ext uri="{BB962C8B-B14F-4D97-AF65-F5344CB8AC3E}">
        <p14:creationId xmlns:p14="http://schemas.microsoft.com/office/powerpoint/2010/main" val="4007651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B296EF-4B4E-4649-ADD6-4F02C7A1CE25}" type="datetimeFigureOut">
              <a:rPr lang="ko-KR" altLang="en-US" smtClean="0"/>
              <a:t>2019-06-13</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067F09-3A6B-407D-8C92-303AA03493A6}" type="slidenum">
              <a:rPr lang="ko-KR" altLang="en-US" smtClean="0"/>
              <a:t>‹#›</a:t>
            </a:fld>
            <a:endParaRPr lang="ko-KR" altLang="en-US"/>
          </a:p>
        </p:txBody>
      </p:sp>
    </p:spTree>
    <p:extLst>
      <p:ext uri="{BB962C8B-B14F-4D97-AF65-F5344CB8AC3E}">
        <p14:creationId xmlns:p14="http://schemas.microsoft.com/office/powerpoint/2010/main" val="323859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jpeg"/><Relationship Id="rId3" Type="http://schemas.openxmlformats.org/officeDocument/2006/relationships/image" Target="../media/image20.jpeg"/><Relationship Id="rId7" Type="http://schemas.openxmlformats.org/officeDocument/2006/relationships/image" Target="../media/image24.jpeg"/><Relationship Id="rId12" Type="http://schemas.openxmlformats.org/officeDocument/2006/relationships/image" Target="../media/image29.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 Id="rId14" Type="http://schemas.openxmlformats.org/officeDocument/2006/relationships/image" Target="../media/image31.jpeg"/></Relationships>
</file>

<file path=ppt/slides/_rels/slide21.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36.jpeg"/><Relationship Id="rId3" Type="http://schemas.openxmlformats.org/officeDocument/2006/relationships/image" Target="../media/image33.jpeg"/><Relationship Id="rId7" Type="http://schemas.openxmlformats.org/officeDocument/2006/relationships/image" Target="../media/image21.jpeg"/><Relationship Id="rId12" Type="http://schemas.openxmlformats.org/officeDocument/2006/relationships/image" Target="../media/image28.jpeg"/><Relationship Id="rId17" Type="http://schemas.openxmlformats.org/officeDocument/2006/relationships/image" Target="../media/image31.jpeg"/><Relationship Id="rId2" Type="http://schemas.openxmlformats.org/officeDocument/2006/relationships/image" Target="../media/image32.png"/><Relationship Id="rId16"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35.jpeg"/><Relationship Id="rId5" Type="http://schemas.openxmlformats.org/officeDocument/2006/relationships/image" Target="../media/image27.jpeg"/><Relationship Id="rId15" Type="http://schemas.openxmlformats.org/officeDocument/2006/relationships/image" Target="../media/image38.jpeg"/><Relationship Id="rId10" Type="http://schemas.openxmlformats.org/officeDocument/2006/relationships/image" Target="../media/image25.jpeg"/><Relationship Id="rId4" Type="http://schemas.openxmlformats.org/officeDocument/2006/relationships/image" Target="../media/image34.jpeg"/><Relationship Id="rId9" Type="http://schemas.openxmlformats.org/officeDocument/2006/relationships/image" Target="../media/image24.jpeg"/><Relationship Id="rId14" Type="http://schemas.openxmlformats.org/officeDocument/2006/relationships/image" Target="../media/image37.jpeg"/></Relationships>
</file>

<file path=ppt/slides/_rels/slide22.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18" Type="http://schemas.openxmlformats.org/officeDocument/2006/relationships/image" Target="../media/image54.png"/><Relationship Id="rId3" Type="http://schemas.openxmlformats.org/officeDocument/2006/relationships/image" Target="../media/image41.png"/><Relationship Id="rId21" Type="http://schemas.openxmlformats.org/officeDocument/2006/relationships/image" Target="../media/image56.jpeg"/><Relationship Id="rId7" Type="http://schemas.openxmlformats.org/officeDocument/2006/relationships/image" Target="../media/image45.jpeg"/><Relationship Id="rId12" Type="http://schemas.openxmlformats.org/officeDocument/2006/relationships/image" Target="../media/image50.jpeg"/><Relationship Id="rId17" Type="http://schemas.openxmlformats.org/officeDocument/2006/relationships/image" Target="../media/image53.png"/><Relationship Id="rId2" Type="http://schemas.openxmlformats.org/officeDocument/2006/relationships/image" Target="../media/image40.png"/><Relationship Id="rId16" Type="http://schemas.microsoft.com/office/2007/relationships/hdphoto" Target="../media/hdphoto2.wdp"/><Relationship Id="rId20" Type="http://schemas.microsoft.com/office/2007/relationships/hdphoto" Target="../media/hdphoto3.wdp"/><Relationship Id="rId1" Type="http://schemas.openxmlformats.org/officeDocument/2006/relationships/slideLayout" Target="../slideLayouts/slideLayout2.x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jpeg"/><Relationship Id="rId15" Type="http://schemas.openxmlformats.org/officeDocument/2006/relationships/image" Target="../media/image52.png"/><Relationship Id="rId23" Type="http://schemas.openxmlformats.org/officeDocument/2006/relationships/image" Target="../media/image58.png"/><Relationship Id="rId10" Type="http://schemas.openxmlformats.org/officeDocument/2006/relationships/image" Target="../media/image48.png"/><Relationship Id="rId19" Type="http://schemas.openxmlformats.org/officeDocument/2006/relationships/image" Target="../media/image55.png"/><Relationship Id="rId4" Type="http://schemas.openxmlformats.org/officeDocument/2006/relationships/image" Target="../media/image42.png"/><Relationship Id="rId9" Type="http://schemas.openxmlformats.org/officeDocument/2006/relationships/image" Target="../media/image47.jpeg"/><Relationship Id="rId14" Type="http://schemas.openxmlformats.org/officeDocument/2006/relationships/image" Target="../media/image31.jpeg"/><Relationship Id="rId22" Type="http://schemas.openxmlformats.org/officeDocument/2006/relationships/image" Target="../media/image57.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hdphoto" Target="../media/hdphoto2.wdp"/><Relationship Id="rId7" Type="http://schemas.openxmlformats.org/officeDocument/2006/relationships/image" Target="../media/image62.png"/><Relationship Id="rId12" Type="http://schemas.openxmlformats.org/officeDocument/2006/relationships/image" Target="../media/image58.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61.png"/><Relationship Id="rId11" Type="http://schemas.microsoft.com/office/2007/relationships/hdphoto" Target="../media/hdphoto3.wdp"/><Relationship Id="rId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59.jpeg"/><Relationship Id="rId9" Type="http://schemas.openxmlformats.org/officeDocument/2006/relationships/image" Target="../media/image57.pn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8.jpeg"/><Relationship Id="rId18" Type="http://schemas.openxmlformats.org/officeDocument/2006/relationships/image" Target="../media/image66.jpeg"/><Relationship Id="rId3" Type="http://schemas.openxmlformats.org/officeDocument/2006/relationships/image" Target="../media/image57.png"/><Relationship Id="rId21" Type="http://schemas.openxmlformats.org/officeDocument/2006/relationships/image" Target="../media/image34.jpeg"/><Relationship Id="rId7" Type="http://schemas.microsoft.com/office/2007/relationships/hdphoto" Target="../media/hdphoto2.wdp"/><Relationship Id="rId12" Type="http://schemas.openxmlformats.org/officeDocument/2006/relationships/image" Target="../media/image63.jpeg"/><Relationship Id="rId17" Type="http://schemas.openxmlformats.org/officeDocument/2006/relationships/image" Target="../media/image65.jpeg"/><Relationship Id="rId25" Type="http://schemas.openxmlformats.org/officeDocument/2006/relationships/image" Target="../media/image69.jpeg"/><Relationship Id="rId2" Type="http://schemas.openxmlformats.org/officeDocument/2006/relationships/image" Target="../media/image42.png"/><Relationship Id="rId16" Type="http://schemas.openxmlformats.org/officeDocument/2006/relationships/image" Target="../media/image64.jpeg"/><Relationship Id="rId20"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62.png"/><Relationship Id="rId24" Type="http://schemas.openxmlformats.org/officeDocument/2006/relationships/image" Target="../media/image68.jpeg"/><Relationship Id="rId5" Type="http://schemas.microsoft.com/office/2007/relationships/hdphoto" Target="../media/hdphoto3.wdp"/><Relationship Id="rId15" Type="http://schemas.openxmlformats.org/officeDocument/2006/relationships/image" Target="../media/image19.jpeg"/><Relationship Id="rId23" Type="http://schemas.openxmlformats.org/officeDocument/2006/relationships/image" Target="../media/image67.jpeg"/><Relationship Id="rId10" Type="http://schemas.openxmlformats.org/officeDocument/2006/relationships/image" Target="../media/image61.png"/><Relationship Id="rId19" Type="http://schemas.openxmlformats.org/officeDocument/2006/relationships/image" Target="../media/image43.jpe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11.jpeg"/><Relationship Id="rId22" Type="http://schemas.openxmlformats.org/officeDocument/2006/relationships/image" Target="../media/image27.jpeg"/></Relationships>
</file>

<file path=ppt/slides/_rels/slide25.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jpeg"/><Relationship Id="rId10" Type="http://schemas.openxmlformats.org/officeDocument/2006/relationships/image" Target="../media/image78.jpeg"/><Relationship Id="rId4" Type="http://schemas.openxmlformats.org/officeDocument/2006/relationships/image" Target="../media/image72.jpeg"/><Relationship Id="rId9" Type="http://schemas.openxmlformats.org/officeDocument/2006/relationships/image" Target="../media/image77.jpeg"/></Relationships>
</file>

<file path=ppt/slides/_rels/slide26.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10" Type="http://schemas.openxmlformats.org/officeDocument/2006/relationships/image" Target="../media/image78.jpeg"/><Relationship Id="rId4" Type="http://schemas.openxmlformats.org/officeDocument/2006/relationships/image" Target="../media/image71.jpeg"/><Relationship Id="rId9" Type="http://schemas.openxmlformats.org/officeDocument/2006/relationships/image" Target="../media/image76.jpe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7.jpeg"/><Relationship Id="rId3" Type="http://schemas.microsoft.com/office/2007/relationships/hdphoto" Target="../media/hdphoto4.wdp"/><Relationship Id="rId7" Type="http://schemas.openxmlformats.org/officeDocument/2006/relationships/image" Target="../media/image82.jpeg"/><Relationship Id="rId12" Type="http://schemas.openxmlformats.org/officeDocument/2006/relationships/image" Target="../media/image86.png"/><Relationship Id="rId17" Type="http://schemas.openxmlformats.org/officeDocument/2006/relationships/image" Target="../media/image91.jpeg"/><Relationship Id="rId2" Type="http://schemas.openxmlformats.org/officeDocument/2006/relationships/image" Target="../media/image79.png"/><Relationship Id="rId16" Type="http://schemas.openxmlformats.org/officeDocument/2006/relationships/image" Target="../media/image90.jpeg"/><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image" Target="../media/image85.jpeg"/><Relationship Id="rId5" Type="http://schemas.openxmlformats.org/officeDocument/2006/relationships/image" Target="../media/image81.png"/><Relationship Id="rId15" Type="http://schemas.openxmlformats.org/officeDocument/2006/relationships/image" Target="../media/image89.jpeg"/><Relationship Id="rId10" Type="http://schemas.openxmlformats.org/officeDocument/2006/relationships/image" Target="../media/image84.png"/><Relationship Id="rId4" Type="http://schemas.openxmlformats.org/officeDocument/2006/relationships/image" Target="../media/image80.png"/><Relationship Id="rId9" Type="http://schemas.openxmlformats.org/officeDocument/2006/relationships/image" Target="../media/image83.png"/><Relationship Id="rId14" Type="http://schemas.openxmlformats.org/officeDocument/2006/relationships/image" Target="../media/image88.jpeg"/></Relationships>
</file>

<file path=ppt/slides/_rels/slide28.xml.rels><?xml version="1.0" encoding="UTF-8" standalone="yes"?>
<Relationships xmlns="http://schemas.openxmlformats.org/package/2006/relationships"><Relationship Id="rId8" Type="http://schemas.openxmlformats.org/officeDocument/2006/relationships/image" Target="../media/image93.jpeg"/><Relationship Id="rId13" Type="http://schemas.openxmlformats.org/officeDocument/2006/relationships/image" Target="../media/image98.jpeg"/><Relationship Id="rId3" Type="http://schemas.openxmlformats.org/officeDocument/2006/relationships/image" Target="../media/image79.png"/><Relationship Id="rId7" Type="http://schemas.microsoft.com/office/2007/relationships/hdphoto" Target="../media/hdphoto5.wdp"/><Relationship Id="rId12" Type="http://schemas.openxmlformats.org/officeDocument/2006/relationships/image" Target="../media/image97.png"/><Relationship Id="rId2" Type="http://schemas.openxmlformats.org/officeDocument/2006/relationships/image" Target="../media/image84.png"/><Relationship Id="rId16"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6.jpeg"/><Relationship Id="rId5" Type="http://schemas.openxmlformats.org/officeDocument/2006/relationships/image" Target="../media/image80.png"/><Relationship Id="rId15" Type="http://schemas.openxmlformats.org/officeDocument/2006/relationships/image" Target="../media/image100.png"/><Relationship Id="rId10" Type="http://schemas.openxmlformats.org/officeDocument/2006/relationships/image" Target="../media/image95.jpeg"/><Relationship Id="rId4" Type="http://schemas.microsoft.com/office/2007/relationships/hdphoto" Target="../media/hdphoto4.wdp"/><Relationship Id="rId9" Type="http://schemas.openxmlformats.org/officeDocument/2006/relationships/image" Target="../media/image94.jpeg"/><Relationship Id="rId14" Type="http://schemas.openxmlformats.org/officeDocument/2006/relationships/image" Target="../media/image99.jpeg"/></Relationships>
</file>

<file path=ppt/slides/_rels/slide29.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79.png"/><Relationship Id="rId7" Type="http://schemas.openxmlformats.org/officeDocument/2006/relationships/image" Target="../media/image104.jpeg"/><Relationship Id="rId2" Type="http://schemas.openxmlformats.org/officeDocument/2006/relationships/image" Target="../media/image102.jpeg"/><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80.png"/><Relationship Id="rId10" Type="http://schemas.openxmlformats.org/officeDocument/2006/relationships/image" Target="../media/image107.png"/><Relationship Id="rId4" Type="http://schemas.microsoft.com/office/2007/relationships/hdphoto" Target="../media/hdphoto4.wdp"/><Relationship Id="rId9" Type="http://schemas.openxmlformats.org/officeDocument/2006/relationships/image" Target="../media/image106.jpe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79.png"/><Relationship Id="rId7" Type="http://schemas.openxmlformats.org/officeDocument/2006/relationships/image" Target="../media/image108.png"/><Relationship Id="rId2" Type="http://schemas.openxmlformats.org/officeDocument/2006/relationships/image" Target="../media/image102.jpeg"/><Relationship Id="rId1" Type="http://schemas.openxmlformats.org/officeDocument/2006/relationships/slideLayout" Target="../slideLayouts/slideLayout2.xml"/><Relationship Id="rId6" Type="http://schemas.openxmlformats.org/officeDocument/2006/relationships/image" Target="../media/image90.jpeg"/><Relationship Id="rId5" Type="http://schemas.openxmlformats.org/officeDocument/2006/relationships/image" Target="../media/image80.png"/><Relationship Id="rId4" Type="http://schemas.microsoft.com/office/2007/relationships/hdphoto" Target="../media/hdphoto4.wdp"/></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80.png"/><Relationship Id="rId2" Type="http://schemas.openxmlformats.org/officeDocument/2006/relationships/image" Target="../media/image90.jpe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79.png"/><Relationship Id="rId4" Type="http://schemas.microsoft.com/office/2007/relationships/hdphoto" Target="../media/hdphoto6.wdp"/></Relationships>
</file>

<file path=ppt/slides/_rels/slide32.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108.png"/><Relationship Id="rId7" Type="http://schemas.openxmlformats.org/officeDocument/2006/relationships/image" Target="../media/image80.png"/><Relationship Id="rId2" Type="http://schemas.openxmlformats.org/officeDocument/2006/relationships/image" Target="../media/image90.jpeg"/><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91.jpeg"/><Relationship Id="rId5" Type="http://schemas.openxmlformats.org/officeDocument/2006/relationships/image" Target="../media/image79.png"/><Relationship Id="rId10" Type="http://schemas.openxmlformats.org/officeDocument/2006/relationships/image" Target="../media/image110.jpeg"/><Relationship Id="rId4" Type="http://schemas.microsoft.com/office/2007/relationships/hdphoto" Target="../media/hdphoto6.wdp"/><Relationship Id="rId9" Type="http://schemas.openxmlformats.org/officeDocument/2006/relationships/image" Target="../media/image109.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ko-KR" altLang="en-US" dirty="0" smtClean="0"/>
              <a:t>낚시 </a:t>
            </a:r>
            <a:r>
              <a:rPr lang="ko-KR" altLang="en-US" dirty="0" err="1" smtClean="0"/>
              <a:t>컨탠츠</a:t>
            </a:r>
            <a:endParaRPr lang="ko-KR" altLang="en-US" dirty="0"/>
          </a:p>
        </p:txBody>
      </p:sp>
      <p:sp>
        <p:nvSpPr>
          <p:cNvPr id="3" name="부제목 2"/>
          <p:cNvSpPr>
            <a:spLocks noGrp="1"/>
          </p:cNvSpPr>
          <p:nvPr>
            <p:ph type="subTitle" idx="1"/>
          </p:nvPr>
        </p:nvSpPr>
        <p:spPr/>
        <p:txBody>
          <a:bodyPr/>
          <a:lstStyle/>
          <a:p>
            <a:r>
              <a:rPr lang="ko-KR" altLang="en-US" dirty="0" smtClean="0"/>
              <a:t>안명선</a:t>
            </a:r>
            <a:endParaRPr lang="ko-KR" altLang="en-US" dirty="0"/>
          </a:p>
        </p:txBody>
      </p:sp>
    </p:spTree>
    <p:extLst>
      <p:ext uri="{BB962C8B-B14F-4D97-AF65-F5344CB8AC3E}">
        <p14:creationId xmlns:p14="http://schemas.microsoft.com/office/powerpoint/2010/main" val="1254687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그림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81" y="137259"/>
            <a:ext cx="4572000" cy="3762375"/>
          </a:xfrm>
          <a:prstGeom prst="rect">
            <a:avLst/>
          </a:prstGeom>
        </p:spPr>
      </p:pic>
      <p:sp>
        <p:nvSpPr>
          <p:cNvPr id="72" name="직사각형 71"/>
          <p:cNvSpPr/>
          <p:nvPr/>
        </p:nvSpPr>
        <p:spPr>
          <a:xfrm>
            <a:off x="1374059" y="772472"/>
            <a:ext cx="2529016" cy="158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낚시터</a:t>
            </a:r>
            <a:endParaRPr lang="ko-KR" altLang="en-US" dirty="0"/>
          </a:p>
        </p:txBody>
      </p:sp>
      <p:sp>
        <p:nvSpPr>
          <p:cNvPr id="74" name="직사각형 73"/>
          <p:cNvSpPr/>
          <p:nvPr/>
        </p:nvSpPr>
        <p:spPr>
          <a:xfrm>
            <a:off x="2634757" y="1760117"/>
            <a:ext cx="92176" cy="13923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pic>
        <p:nvPicPr>
          <p:cNvPr id="75" name="그림 74"/>
          <p:cNvPicPr>
            <a:picLocks noChangeAspect="1"/>
          </p:cNvPicPr>
          <p:nvPr/>
        </p:nvPicPr>
        <p:blipFill rotWithShape="1">
          <a:blip r:embed="rId4">
            <a:extLst>
              <a:ext uri="{BEBA8EAE-BF5A-486C-A8C5-ECC9F3942E4B}">
                <a14:imgProps xmlns:a14="http://schemas.microsoft.com/office/drawing/2010/main">
                  <a14:imgLayer r:embed="rId5">
                    <a14:imgEffect>
                      <a14:backgroundRemoval t="57215" b="96962" l="46667" r="59792"/>
                    </a14:imgEffect>
                  </a14:imgLayer>
                </a14:imgProps>
              </a:ext>
              <a:ext uri="{28A0092B-C50C-407E-A947-70E740481C1C}">
                <a14:useLocalDpi xmlns:a14="http://schemas.microsoft.com/office/drawing/2010/main" val="0"/>
              </a:ext>
            </a:extLst>
          </a:blip>
          <a:srcRect l="45028" t="56241" r="38379"/>
          <a:stretch/>
        </p:blipFill>
        <p:spPr>
          <a:xfrm>
            <a:off x="2295942" y="2244988"/>
            <a:ext cx="758636" cy="1646408"/>
          </a:xfrm>
          <a:prstGeom prst="rect">
            <a:avLst/>
          </a:prstGeom>
        </p:spPr>
      </p:pic>
      <p:sp>
        <p:nvSpPr>
          <p:cNvPr id="76" name="자유형 75"/>
          <p:cNvSpPr/>
          <p:nvPr/>
        </p:nvSpPr>
        <p:spPr>
          <a:xfrm>
            <a:off x="2675637" y="986657"/>
            <a:ext cx="889687" cy="774357"/>
          </a:xfrm>
          <a:custGeom>
            <a:avLst/>
            <a:gdLst>
              <a:gd name="connsiteX0" fmla="*/ 0 w 889687"/>
              <a:gd name="connsiteY0" fmla="*/ 774357 h 774357"/>
              <a:gd name="connsiteX1" fmla="*/ 32951 w 889687"/>
              <a:gd name="connsiteY1" fmla="*/ 733167 h 774357"/>
              <a:gd name="connsiteX2" fmla="*/ 57665 w 889687"/>
              <a:gd name="connsiteY2" fmla="*/ 716692 h 774357"/>
              <a:gd name="connsiteX3" fmla="*/ 123568 w 889687"/>
              <a:gd name="connsiteY3" fmla="*/ 667265 h 774357"/>
              <a:gd name="connsiteX4" fmla="*/ 197708 w 889687"/>
              <a:gd name="connsiteY4" fmla="*/ 617838 h 774357"/>
              <a:gd name="connsiteX5" fmla="*/ 238897 w 889687"/>
              <a:gd name="connsiteY5" fmla="*/ 609600 h 774357"/>
              <a:gd name="connsiteX6" fmla="*/ 296562 w 889687"/>
              <a:gd name="connsiteY6" fmla="*/ 593124 h 774357"/>
              <a:gd name="connsiteX7" fmla="*/ 370703 w 889687"/>
              <a:gd name="connsiteY7" fmla="*/ 584886 h 774357"/>
              <a:gd name="connsiteX8" fmla="*/ 428368 w 889687"/>
              <a:gd name="connsiteY8" fmla="*/ 576649 h 774357"/>
              <a:gd name="connsiteX9" fmla="*/ 617838 w 889687"/>
              <a:gd name="connsiteY9" fmla="*/ 584886 h 774357"/>
              <a:gd name="connsiteX10" fmla="*/ 667265 w 889687"/>
              <a:gd name="connsiteY10" fmla="*/ 601362 h 774357"/>
              <a:gd name="connsiteX11" fmla="*/ 799070 w 889687"/>
              <a:gd name="connsiteY11" fmla="*/ 584886 h 774357"/>
              <a:gd name="connsiteX12" fmla="*/ 823784 w 889687"/>
              <a:gd name="connsiteY12" fmla="*/ 568411 h 774357"/>
              <a:gd name="connsiteX13" fmla="*/ 840259 w 889687"/>
              <a:gd name="connsiteY13" fmla="*/ 543697 h 774357"/>
              <a:gd name="connsiteX14" fmla="*/ 864973 w 889687"/>
              <a:gd name="connsiteY14" fmla="*/ 527222 h 774357"/>
              <a:gd name="connsiteX15" fmla="*/ 873211 w 889687"/>
              <a:gd name="connsiteY15" fmla="*/ 502508 h 774357"/>
              <a:gd name="connsiteX16" fmla="*/ 889687 w 889687"/>
              <a:gd name="connsiteY16" fmla="*/ 477794 h 774357"/>
              <a:gd name="connsiteX17" fmla="*/ 848497 w 889687"/>
              <a:gd name="connsiteY17" fmla="*/ 321276 h 774357"/>
              <a:gd name="connsiteX18" fmla="*/ 832022 w 889687"/>
              <a:gd name="connsiteY18" fmla="*/ 296562 h 774357"/>
              <a:gd name="connsiteX19" fmla="*/ 815546 w 889687"/>
              <a:gd name="connsiteY19" fmla="*/ 271849 h 774357"/>
              <a:gd name="connsiteX20" fmla="*/ 799070 w 889687"/>
              <a:gd name="connsiteY20" fmla="*/ 222422 h 774357"/>
              <a:gd name="connsiteX21" fmla="*/ 790832 w 889687"/>
              <a:gd name="connsiteY21" fmla="*/ 197708 h 774357"/>
              <a:gd name="connsiteX22" fmla="*/ 790832 w 889687"/>
              <a:gd name="connsiteY22" fmla="*/ 57665 h 774357"/>
              <a:gd name="connsiteX23" fmla="*/ 823784 w 889687"/>
              <a:gd name="connsiteY23" fmla="*/ 16476 h 774357"/>
              <a:gd name="connsiteX24" fmla="*/ 823784 w 889687"/>
              <a:gd name="connsiteY24" fmla="*/ 0 h 77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9687" h="774357">
                <a:moveTo>
                  <a:pt x="0" y="774357"/>
                </a:moveTo>
                <a:cubicBezTo>
                  <a:pt x="10984" y="760627"/>
                  <a:pt x="20518" y="745600"/>
                  <a:pt x="32951" y="733167"/>
                </a:cubicBezTo>
                <a:cubicBezTo>
                  <a:pt x="39952" y="726166"/>
                  <a:pt x="50059" y="723030"/>
                  <a:pt x="57665" y="716692"/>
                </a:cubicBezTo>
                <a:cubicBezTo>
                  <a:pt x="144643" y="644210"/>
                  <a:pt x="2372" y="748062"/>
                  <a:pt x="123568" y="667265"/>
                </a:cubicBezTo>
                <a:cubicBezTo>
                  <a:pt x="149572" y="649929"/>
                  <a:pt x="167784" y="629807"/>
                  <a:pt x="197708" y="617838"/>
                </a:cubicBezTo>
                <a:cubicBezTo>
                  <a:pt x="210708" y="612638"/>
                  <a:pt x="225313" y="612996"/>
                  <a:pt x="238897" y="609600"/>
                </a:cubicBezTo>
                <a:cubicBezTo>
                  <a:pt x="273342" y="600989"/>
                  <a:pt x="256503" y="599287"/>
                  <a:pt x="296562" y="593124"/>
                </a:cubicBezTo>
                <a:cubicBezTo>
                  <a:pt x="321139" y="589343"/>
                  <a:pt x="346029" y="587970"/>
                  <a:pt x="370703" y="584886"/>
                </a:cubicBezTo>
                <a:cubicBezTo>
                  <a:pt x="389970" y="582478"/>
                  <a:pt x="409146" y="579395"/>
                  <a:pt x="428368" y="576649"/>
                </a:cubicBezTo>
                <a:cubicBezTo>
                  <a:pt x="491525" y="579395"/>
                  <a:pt x="554957" y="578381"/>
                  <a:pt x="617838" y="584886"/>
                </a:cubicBezTo>
                <a:cubicBezTo>
                  <a:pt x="635113" y="586673"/>
                  <a:pt x="667265" y="601362"/>
                  <a:pt x="667265" y="601362"/>
                </a:cubicBezTo>
                <a:cubicBezTo>
                  <a:pt x="687715" y="599789"/>
                  <a:pt x="763505" y="602668"/>
                  <a:pt x="799070" y="584886"/>
                </a:cubicBezTo>
                <a:cubicBezTo>
                  <a:pt x="807925" y="580458"/>
                  <a:pt x="815546" y="573903"/>
                  <a:pt x="823784" y="568411"/>
                </a:cubicBezTo>
                <a:cubicBezTo>
                  <a:pt x="829276" y="560173"/>
                  <a:pt x="833258" y="550698"/>
                  <a:pt x="840259" y="543697"/>
                </a:cubicBezTo>
                <a:cubicBezTo>
                  <a:pt x="847260" y="536696"/>
                  <a:pt x="858788" y="534953"/>
                  <a:pt x="864973" y="527222"/>
                </a:cubicBezTo>
                <a:cubicBezTo>
                  <a:pt x="870398" y="520441"/>
                  <a:pt x="869328" y="510275"/>
                  <a:pt x="873211" y="502508"/>
                </a:cubicBezTo>
                <a:cubicBezTo>
                  <a:pt x="877639" y="493652"/>
                  <a:pt x="884195" y="486032"/>
                  <a:pt x="889687" y="477794"/>
                </a:cubicBezTo>
                <a:cubicBezTo>
                  <a:pt x="879930" y="350956"/>
                  <a:pt x="901309" y="400495"/>
                  <a:pt x="848497" y="321276"/>
                </a:cubicBezTo>
                <a:lnTo>
                  <a:pt x="832022" y="296562"/>
                </a:lnTo>
                <a:lnTo>
                  <a:pt x="815546" y="271849"/>
                </a:lnTo>
                <a:lnTo>
                  <a:pt x="799070" y="222422"/>
                </a:lnTo>
                <a:lnTo>
                  <a:pt x="790832" y="197708"/>
                </a:lnTo>
                <a:cubicBezTo>
                  <a:pt x="779261" y="128278"/>
                  <a:pt x="778083" y="146913"/>
                  <a:pt x="790832" y="57665"/>
                </a:cubicBezTo>
                <a:cubicBezTo>
                  <a:pt x="797471" y="11189"/>
                  <a:pt x="797237" y="51871"/>
                  <a:pt x="823784" y="16476"/>
                </a:cubicBezTo>
                <a:cubicBezTo>
                  <a:pt x="827079" y="12082"/>
                  <a:pt x="823784" y="5492"/>
                  <a:pt x="823784"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ko-KR" altLang="en-US"/>
          </a:p>
        </p:txBody>
      </p:sp>
      <p:grpSp>
        <p:nvGrpSpPr>
          <p:cNvPr id="79" name="그룹 78"/>
          <p:cNvGrpSpPr/>
          <p:nvPr/>
        </p:nvGrpSpPr>
        <p:grpSpPr>
          <a:xfrm>
            <a:off x="3347917" y="825391"/>
            <a:ext cx="504742" cy="267370"/>
            <a:chOff x="8160475" y="3446907"/>
            <a:chExt cx="504742" cy="267370"/>
          </a:xfrm>
        </p:grpSpPr>
        <p:sp>
          <p:nvSpPr>
            <p:cNvPr id="82" name="타원 81"/>
            <p:cNvSpPr/>
            <p:nvPr/>
          </p:nvSpPr>
          <p:spPr>
            <a:xfrm>
              <a:off x="8160475" y="3446907"/>
              <a:ext cx="426575" cy="264869"/>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3" name="이등변 삼각형 82"/>
            <p:cNvSpPr/>
            <p:nvPr/>
          </p:nvSpPr>
          <p:spPr>
            <a:xfrm rot="16200000">
              <a:off x="8417173" y="3466232"/>
              <a:ext cx="266418" cy="229671"/>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grpSp>
      <p:grpSp>
        <p:nvGrpSpPr>
          <p:cNvPr id="86" name="그룹 85"/>
          <p:cNvGrpSpPr/>
          <p:nvPr/>
        </p:nvGrpSpPr>
        <p:grpSpPr>
          <a:xfrm>
            <a:off x="1520318" y="2858407"/>
            <a:ext cx="2726784" cy="620401"/>
            <a:chOff x="2668558" y="5349589"/>
            <a:chExt cx="5845103" cy="1329885"/>
          </a:xfrm>
        </p:grpSpPr>
        <p:sp>
          <p:nvSpPr>
            <p:cNvPr id="87" name="모서리가 둥근 직사각형 86"/>
            <p:cNvSpPr/>
            <p:nvPr/>
          </p:nvSpPr>
          <p:spPr>
            <a:xfrm>
              <a:off x="2668558" y="5765074"/>
              <a:ext cx="5613293" cy="914400"/>
            </a:xfrm>
            <a:prstGeom prst="roundRect">
              <a:avLst>
                <a:gd name="adj" fmla="val 10909"/>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88" name="이등변 삼각형 87"/>
            <p:cNvSpPr/>
            <p:nvPr/>
          </p:nvSpPr>
          <p:spPr>
            <a:xfrm rot="10800000">
              <a:off x="8071265" y="5349589"/>
              <a:ext cx="442396" cy="38137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9" name="그룹 88"/>
          <p:cNvGrpSpPr/>
          <p:nvPr/>
        </p:nvGrpSpPr>
        <p:grpSpPr>
          <a:xfrm>
            <a:off x="1520319" y="3046563"/>
            <a:ext cx="2147037" cy="432245"/>
            <a:chOff x="7254592" y="4910198"/>
            <a:chExt cx="2147037" cy="432245"/>
          </a:xfrm>
        </p:grpSpPr>
        <p:sp>
          <p:nvSpPr>
            <p:cNvPr id="90" name="모서리가 둥근 직사각형 89"/>
            <p:cNvSpPr/>
            <p:nvPr/>
          </p:nvSpPr>
          <p:spPr>
            <a:xfrm>
              <a:off x="7254592" y="4913430"/>
              <a:ext cx="715414" cy="426574"/>
            </a:xfrm>
            <a:prstGeom prst="roundRect">
              <a:avLst>
                <a:gd name="adj" fmla="val 1090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직사각형 90"/>
            <p:cNvSpPr/>
            <p:nvPr/>
          </p:nvSpPr>
          <p:spPr>
            <a:xfrm>
              <a:off x="7744116" y="4910198"/>
              <a:ext cx="1657513" cy="432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2" name="그룹 91"/>
            <p:cNvGrpSpPr/>
            <p:nvPr/>
          </p:nvGrpSpPr>
          <p:grpSpPr>
            <a:xfrm>
              <a:off x="7503868" y="4971182"/>
              <a:ext cx="1615451" cy="321934"/>
              <a:chOff x="2545492" y="2269523"/>
              <a:chExt cx="4609070" cy="918518"/>
            </a:xfrm>
          </p:grpSpPr>
          <p:sp>
            <p:nvSpPr>
              <p:cNvPr id="93" name="타원 92"/>
              <p:cNvSpPr/>
              <p:nvPr/>
            </p:nvSpPr>
            <p:spPr>
              <a:xfrm>
                <a:off x="2545492" y="2269524"/>
                <a:ext cx="914400" cy="9144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4" name="오른쪽 화살표 93"/>
              <p:cNvSpPr/>
              <p:nvPr/>
            </p:nvSpPr>
            <p:spPr>
              <a:xfrm>
                <a:off x="2668559" y="2484408"/>
                <a:ext cx="668267" cy="484632"/>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95" name="타원 94"/>
              <p:cNvSpPr/>
              <p:nvPr/>
            </p:nvSpPr>
            <p:spPr>
              <a:xfrm rot="16200000">
                <a:off x="3777049" y="2269524"/>
                <a:ext cx="914400" cy="9144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6" name="오른쪽 화살표 95"/>
              <p:cNvSpPr/>
              <p:nvPr/>
            </p:nvSpPr>
            <p:spPr>
              <a:xfrm rot="16200000">
                <a:off x="3900116" y="2484408"/>
                <a:ext cx="668267" cy="484632"/>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97" name="타원 96"/>
              <p:cNvSpPr/>
              <p:nvPr/>
            </p:nvSpPr>
            <p:spPr>
              <a:xfrm rot="10800000">
                <a:off x="5008606" y="2269523"/>
                <a:ext cx="914400" cy="914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8" name="오른쪽 화살표 97"/>
              <p:cNvSpPr/>
              <p:nvPr/>
            </p:nvSpPr>
            <p:spPr>
              <a:xfrm rot="10800000">
                <a:off x="5131672" y="2484407"/>
                <a:ext cx="668267" cy="48463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99" name="타원 98"/>
              <p:cNvSpPr/>
              <p:nvPr/>
            </p:nvSpPr>
            <p:spPr>
              <a:xfrm rot="5400000">
                <a:off x="6240162" y="2273641"/>
                <a:ext cx="914400" cy="914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100" name="오른쪽 화살표 99"/>
              <p:cNvSpPr/>
              <p:nvPr/>
            </p:nvSpPr>
            <p:spPr>
              <a:xfrm rot="5400000">
                <a:off x="6363229" y="2488526"/>
                <a:ext cx="668267" cy="48463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grpSp>
      </p:grpSp>
      <p:sp>
        <p:nvSpPr>
          <p:cNvPr id="101" name="TextBox 100"/>
          <p:cNvSpPr txBox="1"/>
          <p:nvPr/>
        </p:nvSpPr>
        <p:spPr>
          <a:xfrm>
            <a:off x="3774492" y="3437969"/>
            <a:ext cx="471604" cy="307777"/>
          </a:xfrm>
          <a:prstGeom prst="rect">
            <a:avLst/>
          </a:prstGeom>
          <a:noFill/>
        </p:spPr>
        <p:txBody>
          <a:bodyPr wrap="none" rtlCol="0">
            <a:spAutoFit/>
          </a:bodyPr>
          <a:lstStyle/>
          <a:p>
            <a:pPr algn="ctr"/>
            <a:r>
              <a:rPr lang="en-US" altLang="ko-KR" sz="1400" b="1" dirty="0" smtClean="0">
                <a:solidFill>
                  <a:srgbClr val="FF0000"/>
                </a:solidFill>
              </a:rPr>
              <a:t>3</a:t>
            </a:r>
            <a:r>
              <a:rPr lang="en-US" altLang="ko-KR" sz="1400" b="1" dirty="0" smtClean="0"/>
              <a:t>/4</a:t>
            </a:r>
            <a:endParaRPr lang="ko-KR" altLang="en-US" sz="1400" b="1"/>
          </a:p>
        </p:txBody>
      </p:sp>
      <p:sp>
        <p:nvSpPr>
          <p:cNvPr id="55" name="모서리가 둥근 직사각형 54"/>
          <p:cNvSpPr/>
          <p:nvPr/>
        </p:nvSpPr>
        <p:spPr>
          <a:xfrm>
            <a:off x="3420754" y="3049398"/>
            <a:ext cx="715414" cy="426574"/>
          </a:xfrm>
          <a:prstGeom prst="roundRect">
            <a:avLst>
              <a:gd name="adj" fmla="val 1090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 name="그림 101"/>
          <p:cNvPicPr>
            <a:picLocks noChangeAspect="1"/>
          </p:cNvPicPr>
          <p:nvPr/>
        </p:nvPicPr>
        <p:blipFill rotWithShape="1">
          <a:blip r:embed="rId6">
            <a:duotone>
              <a:schemeClr val="accent1">
                <a:shade val="45000"/>
                <a:satMod val="135000"/>
              </a:schemeClr>
              <a:prstClr val="white"/>
            </a:duotone>
          </a:blip>
          <a:srcRect l="14509" t="18954" r="18450" b="12994"/>
          <a:stretch/>
        </p:blipFill>
        <p:spPr>
          <a:xfrm>
            <a:off x="3537748" y="3052234"/>
            <a:ext cx="547687" cy="402432"/>
          </a:xfrm>
          <a:prstGeom prst="rect">
            <a:avLst/>
          </a:prstGeom>
        </p:spPr>
      </p:pic>
      <p:sp>
        <p:nvSpPr>
          <p:cNvPr id="103" name="TextBox 102"/>
          <p:cNvSpPr txBox="1"/>
          <p:nvPr/>
        </p:nvSpPr>
        <p:spPr>
          <a:xfrm>
            <a:off x="3468405" y="3090878"/>
            <a:ext cx="663451" cy="307777"/>
          </a:xfrm>
          <a:prstGeom prst="rect">
            <a:avLst/>
          </a:prstGeom>
          <a:noFill/>
        </p:spPr>
        <p:txBody>
          <a:bodyPr wrap="none" rtlCol="0">
            <a:spAutoFit/>
          </a:bodyPr>
          <a:lstStyle/>
          <a:p>
            <a:pPr algn="ctr"/>
            <a:r>
              <a:rPr lang="en-US" altLang="ko-KR" sz="1400" b="1" dirty="0" smtClean="0"/>
              <a:t>space</a:t>
            </a:r>
            <a:endParaRPr lang="ko-KR" altLang="en-US" sz="1400" b="1"/>
          </a:p>
        </p:txBody>
      </p:sp>
      <p:sp>
        <p:nvSpPr>
          <p:cNvPr id="57" name="모서리가 둥근 직사각형 56"/>
          <p:cNvSpPr/>
          <p:nvPr/>
        </p:nvSpPr>
        <p:spPr>
          <a:xfrm>
            <a:off x="1520318" y="3049360"/>
            <a:ext cx="2618643" cy="426574"/>
          </a:xfrm>
          <a:prstGeom prst="roundRect">
            <a:avLst>
              <a:gd name="adj" fmla="val 10909"/>
            </a:avLst>
          </a:prstGeom>
          <a:noFill/>
          <a:ln w="38100">
            <a:solidFill>
              <a:srgbClr val="EE433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grpSp>
        <p:nvGrpSpPr>
          <p:cNvPr id="3" name="그룹 2"/>
          <p:cNvGrpSpPr/>
          <p:nvPr/>
        </p:nvGrpSpPr>
        <p:grpSpPr>
          <a:xfrm>
            <a:off x="5283589" y="-194171"/>
            <a:ext cx="5060888" cy="4569731"/>
            <a:chOff x="5283589" y="-194171"/>
            <a:chExt cx="5060888" cy="4569731"/>
          </a:xfrm>
        </p:grpSpPr>
        <p:pic>
          <p:nvPicPr>
            <p:cNvPr id="117" name="그림 1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589" y="140082"/>
              <a:ext cx="4572000" cy="3762375"/>
            </a:xfrm>
            <a:prstGeom prst="rect">
              <a:avLst/>
            </a:prstGeom>
          </p:spPr>
        </p:pic>
        <p:sp>
          <p:nvSpPr>
            <p:cNvPr id="118" name="직사각형 117"/>
            <p:cNvSpPr/>
            <p:nvPr/>
          </p:nvSpPr>
          <p:spPr>
            <a:xfrm>
              <a:off x="6432767" y="775295"/>
              <a:ext cx="2529016" cy="158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낚시터</a:t>
              </a:r>
              <a:endParaRPr lang="ko-KR" altLang="en-US" dirty="0"/>
            </a:p>
          </p:txBody>
        </p:sp>
        <p:pic>
          <p:nvPicPr>
            <p:cNvPr id="120" name="그림 119"/>
            <p:cNvPicPr>
              <a:picLocks noChangeAspect="1"/>
            </p:cNvPicPr>
            <p:nvPr/>
          </p:nvPicPr>
          <p:blipFill rotWithShape="1">
            <a:blip r:embed="rId4">
              <a:extLst>
                <a:ext uri="{BEBA8EAE-BF5A-486C-A8C5-ECC9F3942E4B}">
                  <a14:imgProps xmlns:a14="http://schemas.microsoft.com/office/drawing/2010/main">
                    <a14:imgLayer r:embed="rId5">
                      <a14:imgEffect>
                        <a14:backgroundRemoval t="57215" b="96962" l="46667" r="59792"/>
                      </a14:imgEffect>
                    </a14:imgLayer>
                  </a14:imgProps>
                </a:ext>
                <a:ext uri="{28A0092B-C50C-407E-A947-70E740481C1C}">
                  <a14:useLocalDpi xmlns:a14="http://schemas.microsoft.com/office/drawing/2010/main" val="0"/>
                </a:ext>
              </a:extLst>
            </a:blip>
            <a:srcRect l="45028" t="56241" r="38379"/>
            <a:stretch/>
          </p:blipFill>
          <p:spPr>
            <a:xfrm>
              <a:off x="7354650" y="2247811"/>
              <a:ext cx="758636" cy="1646408"/>
            </a:xfrm>
            <a:prstGeom prst="rect">
              <a:avLst/>
            </a:prstGeom>
          </p:spPr>
        </p:pic>
        <p:sp>
          <p:nvSpPr>
            <p:cNvPr id="145" name="TextBox 144"/>
            <p:cNvSpPr txBox="1"/>
            <p:nvPr/>
          </p:nvSpPr>
          <p:spPr>
            <a:xfrm>
              <a:off x="7346139" y="1840897"/>
              <a:ext cx="833049" cy="584775"/>
            </a:xfrm>
            <a:prstGeom prst="rect">
              <a:avLst/>
            </a:prstGeom>
            <a:noFill/>
          </p:spPr>
          <p:txBody>
            <a:bodyPr wrap="none" rtlCol="0">
              <a:spAutoFit/>
            </a:bodyPr>
            <a:lstStyle/>
            <a:p>
              <a:r>
                <a:rPr lang="en-US" altLang="ko-KR" sz="3200" b="1" dirty="0" smtClean="0">
                  <a:ln>
                    <a:solidFill>
                      <a:schemeClr val="bg1"/>
                    </a:solidFill>
                  </a:ln>
                </a:rPr>
                <a:t>Fail</a:t>
              </a:r>
              <a:endParaRPr lang="ko-KR" altLang="en-US" sz="3200" b="1" dirty="0">
                <a:ln>
                  <a:solidFill>
                    <a:schemeClr val="bg1"/>
                  </a:solidFill>
                </a:ln>
              </a:endParaRPr>
            </a:p>
          </p:txBody>
        </p:sp>
        <p:sp>
          <p:nvSpPr>
            <p:cNvPr id="2" name="아래쪽 화살표 1"/>
            <p:cNvSpPr/>
            <p:nvPr/>
          </p:nvSpPr>
          <p:spPr>
            <a:xfrm>
              <a:off x="7543325" y="336186"/>
              <a:ext cx="484632" cy="157969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46" name="TextBox 145"/>
            <p:cNvSpPr txBox="1"/>
            <p:nvPr/>
          </p:nvSpPr>
          <p:spPr>
            <a:xfrm>
              <a:off x="7377673" y="-194171"/>
              <a:ext cx="833049" cy="584775"/>
            </a:xfrm>
            <a:prstGeom prst="rect">
              <a:avLst/>
            </a:prstGeom>
            <a:noFill/>
          </p:spPr>
          <p:txBody>
            <a:bodyPr wrap="none" rtlCol="0">
              <a:spAutoFit/>
            </a:bodyPr>
            <a:lstStyle/>
            <a:p>
              <a:r>
                <a:rPr lang="en-US" altLang="ko-KR" sz="3200" b="1" dirty="0" smtClean="0">
                  <a:ln>
                    <a:solidFill>
                      <a:schemeClr val="bg1"/>
                    </a:solidFill>
                  </a:ln>
                  <a:solidFill>
                    <a:schemeClr val="bg1">
                      <a:lumMod val="85000"/>
                    </a:schemeClr>
                  </a:solidFill>
                </a:rPr>
                <a:t>Fail</a:t>
              </a:r>
              <a:endParaRPr lang="ko-KR" altLang="en-US" sz="3200" b="1" dirty="0">
                <a:ln>
                  <a:solidFill>
                    <a:schemeClr val="bg1"/>
                  </a:solidFill>
                </a:ln>
                <a:solidFill>
                  <a:schemeClr val="bg1">
                    <a:lumMod val="85000"/>
                  </a:schemeClr>
                </a:solidFill>
              </a:endParaRPr>
            </a:p>
          </p:txBody>
        </p:sp>
        <p:sp>
          <p:nvSpPr>
            <p:cNvPr id="147" name="TextBox 146"/>
            <p:cNvSpPr txBox="1"/>
            <p:nvPr/>
          </p:nvSpPr>
          <p:spPr>
            <a:xfrm>
              <a:off x="8301354" y="4098561"/>
              <a:ext cx="2043123" cy="276999"/>
            </a:xfrm>
            <a:prstGeom prst="rect">
              <a:avLst/>
            </a:prstGeom>
            <a:noFill/>
          </p:spPr>
          <p:txBody>
            <a:bodyPr wrap="none" rtlCol="0">
              <a:spAutoFit/>
            </a:bodyPr>
            <a:lstStyle/>
            <a:p>
              <a:r>
                <a:rPr lang="ko-KR" altLang="en-US" sz="1200" dirty="0" smtClean="0"/>
                <a:t>낚시 실패</a:t>
              </a:r>
              <a:r>
                <a:rPr lang="en-US" altLang="ko-KR" sz="1200" dirty="0" smtClean="0"/>
                <a:t> </a:t>
              </a:r>
              <a:r>
                <a:rPr lang="ko-KR" altLang="en-US" sz="1200" smtClean="0"/>
                <a:t>애니메이션 진행</a:t>
              </a:r>
              <a:endParaRPr lang="ko-KR" altLang="en-US" sz="1200" dirty="0"/>
            </a:p>
          </p:txBody>
        </p:sp>
        <p:cxnSp>
          <p:nvCxnSpPr>
            <p:cNvPr id="148" name="직선 화살표 연결선 147"/>
            <p:cNvCxnSpPr>
              <a:stCxn id="147" idx="0"/>
            </p:cNvCxnSpPr>
            <p:nvPr/>
          </p:nvCxnSpPr>
          <p:spPr>
            <a:xfrm flipH="1" flipV="1">
              <a:off x="7884427" y="3460973"/>
              <a:ext cx="1438489" cy="637588"/>
            </a:xfrm>
            <a:prstGeom prst="straightConnector1">
              <a:avLst/>
            </a:prstGeom>
            <a:ln>
              <a:solidFill>
                <a:srgbClr val="EE433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913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그룹 26"/>
          <p:cNvGrpSpPr/>
          <p:nvPr/>
        </p:nvGrpSpPr>
        <p:grpSpPr>
          <a:xfrm>
            <a:off x="1894167" y="2223802"/>
            <a:ext cx="6854414" cy="1005841"/>
            <a:chOff x="3690015" y="3508905"/>
            <a:chExt cx="6854414" cy="1005841"/>
          </a:xfrm>
        </p:grpSpPr>
        <p:sp>
          <p:nvSpPr>
            <p:cNvPr id="23" name="직사각형 22"/>
            <p:cNvSpPr/>
            <p:nvPr/>
          </p:nvSpPr>
          <p:spPr>
            <a:xfrm>
              <a:off x="3690015" y="3508905"/>
              <a:ext cx="6854414" cy="10058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dirty="0"/>
            </a:p>
          </p:txBody>
        </p:sp>
        <p:grpSp>
          <p:nvGrpSpPr>
            <p:cNvPr id="12" name="그룹 11"/>
            <p:cNvGrpSpPr/>
            <p:nvPr/>
          </p:nvGrpSpPr>
          <p:grpSpPr>
            <a:xfrm>
              <a:off x="4341340" y="3554627"/>
              <a:ext cx="914400" cy="914400"/>
              <a:chOff x="4341340" y="3554627"/>
              <a:chExt cx="914400" cy="914400"/>
            </a:xfrm>
          </p:grpSpPr>
          <p:sp>
            <p:nvSpPr>
              <p:cNvPr id="11" name="타원 10"/>
              <p:cNvSpPr/>
              <p:nvPr/>
            </p:nvSpPr>
            <p:spPr>
              <a:xfrm>
                <a:off x="4341340" y="3554627"/>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오른쪽 화살표 9"/>
              <p:cNvSpPr/>
              <p:nvPr/>
            </p:nvSpPr>
            <p:spPr>
              <a:xfrm>
                <a:off x="4464407" y="3769511"/>
                <a:ext cx="668267" cy="4846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grpSp>
        <p:grpSp>
          <p:nvGrpSpPr>
            <p:cNvPr id="13" name="그룹 12"/>
            <p:cNvGrpSpPr/>
            <p:nvPr/>
          </p:nvGrpSpPr>
          <p:grpSpPr>
            <a:xfrm rot="16200000">
              <a:off x="5572897" y="3554627"/>
              <a:ext cx="914400" cy="914400"/>
              <a:chOff x="4341340" y="3554627"/>
              <a:chExt cx="914400" cy="914400"/>
            </a:xfrm>
          </p:grpSpPr>
          <p:sp>
            <p:nvSpPr>
              <p:cNvPr id="14" name="타원 13"/>
              <p:cNvSpPr/>
              <p:nvPr/>
            </p:nvSpPr>
            <p:spPr>
              <a:xfrm>
                <a:off x="4341340" y="3554627"/>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오른쪽 화살표 14"/>
              <p:cNvSpPr/>
              <p:nvPr/>
            </p:nvSpPr>
            <p:spPr>
              <a:xfrm>
                <a:off x="4464407" y="3769511"/>
                <a:ext cx="668267" cy="4846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grpSp>
        <p:grpSp>
          <p:nvGrpSpPr>
            <p:cNvPr id="16" name="그룹 15"/>
            <p:cNvGrpSpPr/>
            <p:nvPr/>
          </p:nvGrpSpPr>
          <p:grpSpPr>
            <a:xfrm rot="10800000">
              <a:off x="6804454" y="3554626"/>
              <a:ext cx="914400" cy="914400"/>
              <a:chOff x="4341340" y="3554627"/>
              <a:chExt cx="914400" cy="914400"/>
            </a:xfrm>
          </p:grpSpPr>
          <p:sp>
            <p:nvSpPr>
              <p:cNvPr id="17" name="타원 16"/>
              <p:cNvSpPr/>
              <p:nvPr/>
            </p:nvSpPr>
            <p:spPr>
              <a:xfrm>
                <a:off x="4341340" y="3554627"/>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오른쪽 화살표 17"/>
              <p:cNvSpPr/>
              <p:nvPr/>
            </p:nvSpPr>
            <p:spPr>
              <a:xfrm>
                <a:off x="4464407" y="3769511"/>
                <a:ext cx="668267" cy="4846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grpSp>
        <p:grpSp>
          <p:nvGrpSpPr>
            <p:cNvPr id="19" name="그룹 18"/>
            <p:cNvGrpSpPr/>
            <p:nvPr/>
          </p:nvGrpSpPr>
          <p:grpSpPr>
            <a:xfrm rot="5400000">
              <a:off x="8036010" y="3558744"/>
              <a:ext cx="914400" cy="914400"/>
              <a:chOff x="4341340" y="3554627"/>
              <a:chExt cx="914400" cy="914400"/>
            </a:xfrm>
          </p:grpSpPr>
          <p:sp>
            <p:nvSpPr>
              <p:cNvPr id="20" name="타원 19"/>
              <p:cNvSpPr/>
              <p:nvPr/>
            </p:nvSpPr>
            <p:spPr>
              <a:xfrm>
                <a:off x="4341340" y="3554627"/>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오른쪽 화살표 20"/>
              <p:cNvSpPr/>
              <p:nvPr/>
            </p:nvSpPr>
            <p:spPr>
              <a:xfrm>
                <a:off x="4464407" y="3769511"/>
                <a:ext cx="668267" cy="4846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grpSp>
        <p:sp>
          <p:nvSpPr>
            <p:cNvPr id="22" name="직사각형 21"/>
            <p:cNvSpPr/>
            <p:nvPr/>
          </p:nvSpPr>
          <p:spPr>
            <a:xfrm>
              <a:off x="9564127" y="3508905"/>
              <a:ext cx="980302" cy="1005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Space</a:t>
              </a:r>
              <a:endParaRPr lang="ko-KR" altLang="en-US"/>
            </a:p>
          </p:txBody>
        </p:sp>
      </p:grpSp>
      <p:sp>
        <p:nvSpPr>
          <p:cNvPr id="30" name="내용 개체 틀 2"/>
          <p:cNvSpPr txBox="1">
            <a:spLocks/>
          </p:cNvSpPr>
          <p:nvPr/>
        </p:nvSpPr>
        <p:spPr>
          <a:xfrm>
            <a:off x="0" y="9397"/>
            <a:ext cx="12192000" cy="1345224"/>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1100" dirty="0" smtClean="0"/>
              <a:t>낚시 커맨드는 제한 </a:t>
            </a:r>
            <a:r>
              <a:rPr lang="ko-KR" altLang="en-US" sz="1100" dirty="0" err="1" smtClean="0"/>
              <a:t>시간동안</a:t>
            </a:r>
            <a:r>
              <a:rPr lang="ko-KR" altLang="en-US" sz="1100" dirty="0" smtClean="0"/>
              <a:t> 좌우상하 버튼과 스페이스 버튼을 알맞게 입력해야 하는 형식으로</a:t>
            </a:r>
            <a:endParaRPr lang="en-US" altLang="ko-KR" sz="1100" dirty="0" smtClean="0"/>
          </a:p>
          <a:p>
            <a:pPr marL="0" indent="0">
              <a:buFont typeface="Arial" panose="020B0604020202020204" pitchFamily="34" charset="0"/>
              <a:buNone/>
            </a:pPr>
            <a:r>
              <a:rPr lang="ko-KR" altLang="en-US" sz="1100" dirty="0" smtClean="0"/>
              <a:t>일정 횟수만큼 계속 진행되며 유저가 제한 시간 내 커맨드를 입력했는지에 따라 낚시 실패</a:t>
            </a:r>
            <a:r>
              <a:rPr lang="en-US" altLang="ko-KR" sz="1100" dirty="0" smtClean="0"/>
              <a:t>/</a:t>
            </a:r>
            <a:r>
              <a:rPr lang="ko-KR" altLang="en-US" sz="1100" smtClean="0"/>
              <a:t>성공이 나뉜다</a:t>
            </a:r>
            <a:r>
              <a:rPr lang="en-US" altLang="ko-KR" sz="1100" dirty="0" smtClean="0"/>
              <a:t>.</a:t>
            </a:r>
          </a:p>
          <a:p>
            <a:pPr marL="0" indent="0">
              <a:buNone/>
            </a:pPr>
            <a:r>
              <a:rPr lang="ko-KR" altLang="en-US" sz="1100" dirty="0" smtClean="0"/>
              <a:t>또한 자동 </a:t>
            </a:r>
            <a:r>
              <a:rPr lang="ko-KR" altLang="en-US" sz="1100" dirty="0"/>
              <a:t>낚시의 경우 동일하게 커맨드 입력 창이 뜨기는 하지만 자동으로 커맨드가 쳐지며</a:t>
            </a:r>
            <a:r>
              <a:rPr lang="en-US" altLang="ko-KR" sz="1100" dirty="0"/>
              <a:t>, </a:t>
            </a:r>
            <a:r>
              <a:rPr lang="ko-KR" altLang="en-US" sz="1100"/>
              <a:t>유저의 입력에 아무런 반응을 하지 않는다</a:t>
            </a:r>
            <a:r>
              <a:rPr lang="en-US" altLang="ko-KR" sz="1100" dirty="0" smtClean="0"/>
              <a:t>.</a:t>
            </a:r>
            <a:endParaRPr lang="en-US" altLang="ko-KR" sz="1100" dirty="0"/>
          </a:p>
        </p:txBody>
      </p:sp>
      <p:sp>
        <p:nvSpPr>
          <p:cNvPr id="3" name="이등변 삼각형 2"/>
          <p:cNvSpPr/>
          <p:nvPr/>
        </p:nvSpPr>
        <p:spPr>
          <a:xfrm rot="10800000">
            <a:off x="4679812" y="1912699"/>
            <a:ext cx="294585" cy="2539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p:cNvCxnSpPr>
            <a:stCxn id="3" idx="0"/>
          </p:cNvCxnSpPr>
          <p:nvPr/>
        </p:nvCxnSpPr>
        <p:spPr>
          <a:xfrm flipH="1">
            <a:off x="4819135" y="2166652"/>
            <a:ext cx="7969" cy="1260803"/>
          </a:xfrm>
          <a:prstGeom prst="line">
            <a:avLst/>
          </a:prstGeom>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1894167" y="2223801"/>
            <a:ext cx="2932937" cy="1005841"/>
          </a:xfrm>
          <a:prstGeom prst="rect">
            <a:avLst/>
          </a:prstGeom>
          <a:solidFill>
            <a:schemeClr val="tx1">
              <a:alpha val="41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dirty="0"/>
          </a:p>
        </p:txBody>
      </p:sp>
      <p:sp>
        <p:nvSpPr>
          <p:cNvPr id="34" name="오른쪽 화살표 33"/>
          <p:cNvSpPr/>
          <p:nvPr/>
        </p:nvSpPr>
        <p:spPr>
          <a:xfrm>
            <a:off x="5034944" y="1894478"/>
            <a:ext cx="502078" cy="248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오른쪽 화살표 34"/>
          <p:cNvSpPr/>
          <p:nvPr/>
        </p:nvSpPr>
        <p:spPr>
          <a:xfrm>
            <a:off x="4117187" y="1894478"/>
            <a:ext cx="502078" cy="248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ì¤ëì ê²ì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14912" t="32000" r="14713" b="38889"/>
          <a:stretch/>
        </p:blipFill>
        <p:spPr bwMode="auto">
          <a:xfrm>
            <a:off x="4368226" y="3550521"/>
            <a:ext cx="5362576" cy="124777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1872426" y="1389758"/>
            <a:ext cx="6203942" cy="276999"/>
          </a:xfrm>
          <a:prstGeom prst="rect">
            <a:avLst/>
          </a:prstGeom>
          <a:noFill/>
        </p:spPr>
        <p:txBody>
          <a:bodyPr wrap="none" rtlCol="0">
            <a:spAutoFit/>
          </a:bodyPr>
          <a:lstStyle/>
          <a:p>
            <a:r>
              <a:rPr lang="ko-KR" altLang="en-US" sz="1200" dirty="0" smtClean="0"/>
              <a:t>시간 </a:t>
            </a:r>
            <a:r>
              <a:rPr lang="ko-KR" altLang="en-US" sz="1200" dirty="0" err="1" smtClean="0"/>
              <a:t>체커가</a:t>
            </a:r>
            <a:r>
              <a:rPr lang="ko-KR" altLang="en-US" sz="1200" dirty="0" smtClean="0"/>
              <a:t> 모두 지나가기 전에 아래 커맨드를 모두 입력해야 결정타가 들어가게 된다</a:t>
            </a:r>
            <a:r>
              <a:rPr lang="en-US" altLang="ko-KR" sz="1200" dirty="0" smtClean="0"/>
              <a:t>.</a:t>
            </a:r>
            <a:endParaRPr lang="ko-KR" altLang="en-US" sz="1200"/>
          </a:p>
        </p:txBody>
      </p:sp>
      <p:cxnSp>
        <p:nvCxnSpPr>
          <p:cNvPr id="38" name="직선 화살표 연결선 37"/>
          <p:cNvCxnSpPr>
            <a:stCxn id="36" idx="2"/>
            <a:endCxn id="3" idx="3"/>
          </p:cNvCxnSpPr>
          <p:nvPr/>
        </p:nvCxnSpPr>
        <p:spPr>
          <a:xfrm flipH="1">
            <a:off x="4827104" y="1666757"/>
            <a:ext cx="147293" cy="245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498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a:extLst>
              <a:ext uri="{28A0092B-C50C-407E-A947-70E740481C1C}">
                <a14:useLocalDpi xmlns:a14="http://schemas.microsoft.com/office/drawing/2010/main" val="0"/>
              </a:ext>
            </a:extLst>
          </a:blip>
          <a:srcRect l="30400" t="70349" r="30974" b="20635"/>
          <a:stretch/>
        </p:blipFill>
        <p:spPr>
          <a:xfrm>
            <a:off x="1947541" y="4049485"/>
            <a:ext cx="3518264" cy="618309"/>
          </a:xfrm>
          <a:prstGeom prst="rect">
            <a:avLst/>
          </a:prstGeom>
        </p:spPr>
      </p:pic>
      <p:pic>
        <p:nvPicPr>
          <p:cNvPr id="28" name="그림 27"/>
          <p:cNvPicPr>
            <a:picLocks noChangeAspect="1"/>
          </p:cNvPicPr>
          <p:nvPr/>
        </p:nvPicPr>
        <p:blipFill rotWithShape="1">
          <a:blip r:embed="rId2">
            <a:extLst>
              <a:ext uri="{28A0092B-C50C-407E-A947-70E740481C1C}">
                <a14:useLocalDpi xmlns:a14="http://schemas.microsoft.com/office/drawing/2010/main" val="0"/>
              </a:ext>
            </a:extLst>
          </a:blip>
          <a:srcRect l="30400" t="70349" r="30974" b="20635"/>
          <a:stretch/>
        </p:blipFill>
        <p:spPr>
          <a:xfrm>
            <a:off x="6939679" y="3618683"/>
            <a:ext cx="3518264" cy="561159"/>
          </a:xfrm>
          <a:prstGeom prst="rect">
            <a:avLst/>
          </a:prstGeom>
        </p:spPr>
      </p:pic>
      <p:grpSp>
        <p:nvGrpSpPr>
          <p:cNvPr id="44" name="그룹 43"/>
          <p:cNvGrpSpPr/>
          <p:nvPr/>
        </p:nvGrpSpPr>
        <p:grpSpPr>
          <a:xfrm>
            <a:off x="2447359" y="5042263"/>
            <a:ext cx="6055690" cy="2011680"/>
            <a:chOff x="2447359" y="5042263"/>
            <a:chExt cx="6055690" cy="2011680"/>
          </a:xfrm>
        </p:grpSpPr>
        <p:grpSp>
          <p:nvGrpSpPr>
            <p:cNvPr id="42" name="그룹 41"/>
            <p:cNvGrpSpPr/>
            <p:nvPr/>
          </p:nvGrpSpPr>
          <p:grpSpPr>
            <a:xfrm>
              <a:off x="2447359" y="5042263"/>
              <a:ext cx="6055690" cy="2011680"/>
              <a:chOff x="2447359" y="5042263"/>
              <a:chExt cx="6055690" cy="2011680"/>
            </a:xfrm>
          </p:grpSpPr>
          <p:sp>
            <p:nvSpPr>
              <p:cNvPr id="5" name="모서리가 둥근 직사각형 4"/>
              <p:cNvSpPr/>
              <p:nvPr/>
            </p:nvSpPr>
            <p:spPr>
              <a:xfrm>
                <a:off x="2668558" y="5765074"/>
                <a:ext cx="5613293" cy="914400"/>
              </a:xfrm>
              <a:prstGeom prst="roundRect">
                <a:avLst>
                  <a:gd name="adj" fmla="val 10909"/>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cxnSp>
            <p:nvCxnSpPr>
              <p:cNvPr id="7" name="직선 연결선 6"/>
              <p:cNvCxnSpPr>
                <a:stCxn id="8" idx="0"/>
              </p:cNvCxnSpPr>
              <p:nvPr/>
            </p:nvCxnSpPr>
            <p:spPr>
              <a:xfrm>
                <a:off x="2668557" y="5771981"/>
                <a:ext cx="2" cy="1281962"/>
              </a:xfrm>
              <a:prstGeom prst="line">
                <a:avLst/>
              </a:prstGeom>
            </p:spPr>
            <p:style>
              <a:lnRef idx="1">
                <a:schemeClr val="accent1"/>
              </a:lnRef>
              <a:fillRef idx="0">
                <a:schemeClr val="accent1"/>
              </a:fillRef>
              <a:effectRef idx="0">
                <a:schemeClr val="accent1"/>
              </a:effectRef>
              <a:fontRef idx="minor">
                <a:schemeClr val="tx1"/>
              </a:fontRef>
            </p:style>
          </p:cxnSp>
          <p:sp>
            <p:nvSpPr>
              <p:cNvPr id="8" name="이등변 삼각형 7"/>
              <p:cNvSpPr/>
              <p:nvPr/>
            </p:nvSpPr>
            <p:spPr>
              <a:xfrm rot="10800000">
                <a:off x="2447359" y="5390605"/>
                <a:ext cx="442396" cy="3813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p:cNvSpPr txBox="1"/>
              <p:nvPr/>
            </p:nvSpPr>
            <p:spPr>
              <a:xfrm>
                <a:off x="3397058" y="5042263"/>
                <a:ext cx="1963999" cy="369332"/>
              </a:xfrm>
              <a:prstGeom prst="rect">
                <a:avLst/>
              </a:prstGeom>
              <a:noFill/>
            </p:spPr>
            <p:txBody>
              <a:bodyPr wrap="none" rtlCol="0">
                <a:spAutoFit/>
              </a:bodyPr>
              <a:lstStyle/>
              <a:p>
                <a:r>
                  <a:rPr lang="ko-KR" altLang="en-US" dirty="0" smtClean="0"/>
                  <a:t>타이머 시작 위치</a:t>
                </a:r>
                <a:endParaRPr lang="ko-KR" altLang="en-US" dirty="0"/>
              </a:p>
            </p:txBody>
          </p:sp>
          <p:cxnSp>
            <p:nvCxnSpPr>
              <p:cNvPr id="26" name="직선 화살표 연결선 25"/>
              <p:cNvCxnSpPr>
                <a:stCxn id="24" idx="1"/>
                <a:endCxn id="8" idx="2"/>
              </p:cNvCxnSpPr>
              <p:nvPr/>
            </p:nvCxnSpPr>
            <p:spPr>
              <a:xfrm flipH="1">
                <a:off x="2889755" y="5226929"/>
                <a:ext cx="507303" cy="163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직선 연결선 36"/>
              <p:cNvCxnSpPr>
                <a:stCxn id="39" idx="0"/>
              </p:cNvCxnSpPr>
              <p:nvPr/>
            </p:nvCxnSpPr>
            <p:spPr>
              <a:xfrm>
                <a:off x="8281851" y="5771981"/>
                <a:ext cx="2" cy="1281962"/>
              </a:xfrm>
              <a:prstGeom prst="line">
                <a:avLst/>
              </a:prstGeom>
            </p:spPr>
            <p:style>
              <a:lnRef idx="1">
                <a:schemeClr val="accent1"/>
              </a:lnRef>
              <a:fillRef idx="0">
                <a:schemeClr val="accent1"/>
              </a:fillRef>
              <a:effectRef idx="0">
                <a:schemeClr val="accent1"/>
              </a:effectRef>
              <a:fontRef idx="minor">
                <a:schemeClr val="tx1"/>
              </a:fontRef>
            </p:style>
          </p:cxnSp>
          <p:sp>
            <p:nvSpPr>
              <p:cNvPr id="39" name="이등변 삼각형 38"/>
              <p:cNvSpPr/>
              <p:nvPr/>
            </p:nvSpPr>
            <p:spPr>
              <a:xfrm rot="10800000">
                <a:off x="8060653" y="5390605"/>
                <a:ext cx="442396" cy="38137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p:cNvSpPr txBox="1"/>
              <p:nvPr/>
            </p:nvSpPr>
            <p:spPr>
              <a:xfrm>
                <a:off x="5830778" y="5046618"/>
                <a:ext cx="1733167" cy="369332"/>
              </a:xfrm>
              <a:prstGeom prst="rect">
                <a:avLst/>
              </a:prstGeom>
              <a:noFill/>
            </p:spPr>
            <p:txBody>
              <a:bodyPr wrap="none" rtlCol="0">
                <a:spAutoFit/>
              </a:bodyPr>
              <a:lstStyle/>
              <a:p>
                <a:r>
                  <a:rPr lang="ko-KR" altLang="en-US" dirty="0" smtClean="0"/>
                  <a:t>타이머 끝 위치</a:t>
                </a:r>
                <a:endParaRPr lang="ko-KR" altLang="en-US" dirty="0"/>
              </a:p>
            </p:txBody>
          </p:sp>
          <p:cxnSp>
            <p:nvCxnSpPr>
              <p:cNvPr id="41" name="직선 화살표 연결선 40"/>
              <p:cNvCxnSpPr>
                <a:stCxn id="40" idx="3"/>
                <a:endCxn id="39" idx="4"/>
              </p:cNvCxnSpPr>
              <p:nvPr/>
            </p:nvCxnSpPr>
            <p:spPr>
              <a:xfrm>
                <a:off x="7563945" y="5231284"/>
                <a:ext cx="496708" cy="159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 name="그룹 1"/>
            <p:cNvGrpSpPr/>
            <p:nvPr/>
          </p:nvGrpSpPr>
          <p:grpSpPr>
            <a:xfrm>
              <a:off x="3202906" y="5883641"/>
              <a:ext cx="3462863" cy="690095"/>
              <a:chOff x="2545492" y="2269523"/>
              <a:chExt cx="4609070" cy="918518"/>
            </a:xfrm>
          </p:grpSpPr>
          <p:sp>
            <p:nvSpPr>
              <p:cNvPr id="11" name="타원 10"/>
              <p:cNvSpPr/>
              <p:nvPr/>
            </p:nvSpPr>
            <p:spPr>
              <a:xfrm>
                <a:off x="2545492" y="2269524"/>
                <a:ext cx="914400" cy="9144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10" name="오른쪽 화살표 9"/>
              <p:cNvSpPr/>
              <p:nvPr/>
            </p:nvSpPr>
            <p:spPr>
              <a:xfrm>
                <a:off x="2668559" y="2484408"/>
                <a:ext cx="668267" cy="484632"/>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14" name="타원 13"/>
              <p:cNvSpPr/>
              <p:nvPr/>
            </p:nvSpPr>
            <p:spPr>
              <a:xfrm rot="16200000">
                <a:off x="3777049" y="2269524"/>
                <a:ext cx="914400" cy="9144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15" name="오른쪽 화살표 14"/>
              <p:cNvSpPr/>
              <p:nvPr/>
            </p:nvSpPr>
            <p:spPr>
              <a:xfrm rot="16200000">
                <a:off x="3900116" y="2484408"/>
                <a:ext cx="668267" cy="484632"/>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17" name="타원 16"/>
              <p:cNvSpPr/>
              <p:nvPr/>
            </p:nvSpPr>
            <p:spPr>
              <a:xfrm rot="10800000">
                <a:off x="5008606" y="2269523"/>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오른쪽 화살표 17"/>
              <p:cNvSpPr/>
              <p:nvPr/>
            </p:nvSpPr>
            <p:spPr>
              <a:xfrm rot="10800000">
                <a:off x="5131672" y="2484407"/>
                <a:ext cx="668267" cy="4846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20" name="타원 19"/>
              <p:cNvSpPr/>
              <p:nvPr/>
            </p:nvSpPr>
            <p:spPr>
              <a:xfrm rot="5400000">
                <a:off x="6240162" y="2273641"/>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오른쪽 화살표 20"/>
              <p:cNvSpPr/>
              <p:nvPr/>
            </p:nvSpPr>
            <p:spPr>
              <a:xfrm rot="5400000">
                <a:off x="6363229" y="2488526"/>
                <a:ext cx="668267" cy="4846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grpSp>
        <p:sp>
          <p:nvSpPr>
            <p:cNvPr id="43" name="TextBox 42"/>
            <p:cNvSpPr txBox="1"/>
            <p:nvPr/>
          </p:nvSpPr>
          <p:spPr>
            <a:xfrm>
              <a:off x="7162845" y="6037608"/>
              <a:ext cx="771301" cy="369332"/>
            </a:xfrm>
            <a:prstGeom prst="rect">
              <a:avLst/>
            </a:prstGeom>
            <a:noFill/>
          </p:spPr>
          <p:txBody>
            <a:bodyPr wrap="none" rtlCol="0">
              <a:spAutoFit/>
            </a:bodyPr>
            <a:lstStyle/>
            <a:p>
              <a:r>
                <a:rPr lang="en-US" altLang="ko-KR" dirty="0" smtClean="0"/>
                <a:t>space</a:t>
              </a:r>
              <a:endParaRPr lang="ko-KR" altLang="en-US"/>
            </a:p>
          </p:txBody>
        </p:sp>
      </p:grpSp>
      <p:grpSp>
        <p:nvGrpSpPr>
          <p:cNvPr id="6" name="그룹 5"/>
          <p:cNvGrpSpPr/>
          <p:nvPr/>
        </p:nvGrpSpPr>
        <p:grpSpPr>
          <a:xfrm>
            <a:off x="1604039" y="1215431"/>
            <a:ext cx="7835079" cy="835083"/>
            <a:chOff x="1604039" y="1215431"/>
            <a:chExt cx="7835079" cy="835083"/>
          </a:xfrm>
        </p:grpSpPr>
        <p:grpSp>
          <p:nvGrpSpPr>
            <p:cNvPr id="3" name="그룹 2"/>
            <p:cNvGrpSpPr/>
            <p:nvPr/>
          </p:nvGrpSpPr>
          <p:grpSpPr>
            <a:xfrm>
              <a:off x="1604039" y="1289473"/>
              <a:ext cx="3462863" cy="690094"/>
              <a:chOff x="1604039" y="1289473"/>
              <a:chExt cx="3462863" cy="690094"/>
            </a:xfrm>
          </p:grpSpPr>
          <p:sp>
            <p:nvSpPr>
              <p:cNvPr id="25" name="타원 24"/>
              <p:cNvSpPr/>
              <p:nvPr/>
            </p:nvSpPr>
            <p:spPr>
              <a:xfrm>
                <a:off x="1604039" y="1289474"/>
                <a:ext cx="687002" cy="68700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오른쪽 화살표 26"/>
              <p:cNvSpPr/>
              <p:nvPr/>
            </p:nvSpPr>
            <p:spPr>
              <a:xfrm>
                <a:off x="1696501" y="1450919"/>
                <a:ext cx="502079" cy="364111"/>
              </a:xfrm>
              <a:prstGeom prst="rightArrow">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p>
            </p:txBody>
          </p:sp>
          <p:sp>
            <p:nvSpPr>
              <p:cNvPr id="29" name="타원 28"/>
              <p:cNvSpPr/>
              <p:nvPr/>
            </p:nvSpPr>
            <p:spPr>
              <a:xfrm rot="16200000">
                <a:off x="2529327" y="1289473"/>
                <a:ext cx="687001" cy="68700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오른쪽 화살표 29"/>
              <p:cNvSpPr/>
              <p:nvPr/>
            </p:nvSpPr>
            <p:spPr>
              <a:xfrm rot="16200000">
                <a:off x="2621789" y="1450919"/>
                <a:ext cx="502078" cy="364111"/>
              </a:xfrm>
              <a:prstGeom prst="rightArrow">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p>
            </p:txBody>
          </p:sp>
          <p:sp>
            <p:nvSpPr>
              <p:cNvPr id="31" name="타원 30"/>
              <p:cNvSpPr/>
              <p:nvPr/>
            </p:nvSpPr>
            <p:spPr>
              <a:xfrm rot="10800000">
                <a:off x="3454613" y="1289473"/>
                <a:ext cx="687002" cy="68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오른쪽 화살표 31"/>
              <p:cNvSpPr/>
              <p:nvPr/>
            </p:nvSpPr>
            <p:spPr>
              <a:xfrm rot="10800000">
                <a:off x="3547075" y="1450918"/>
                <a:ext cx="502079" cy="364111"/>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p>
            </p:txBody>
          </p:sp>
          <p:sp>
            <p:nvSpPr>
              <p:cNvPr id="33" name="타원 32"/>
              <p:cNvSpPr/>
              <p:nvPr/>
            </p:nvSpPr>
            <p:spPr>
              <a:xfrm rot="5400000">
                <a:off x="4379900" y="1292566"/>
                <a:ext cx="687001" cy="6870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오른쪽 화살표 33"/>
              <p:cNvSpPr/>
              <p:nvPr/>
            </p:nvSpPr>
            <p:spPr>
              <a:xfrm rot="5400000">
                <a:off x="4472362" y="1454013"/>
                <a:ext cx="502078" cy="364111"/>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p>
            </p:txBody>
          </p:sp>
        </p:grpSp>
        <p:sp>
          <p:nvSpPr>
            <p:cNvPr id="36" name="오른쪽 화살표 35"/>
            <p:cNvSpPr/>
            <p:nvPr/>
          </p:nvSpPr>
          <p:spPr>
            <a:xfrm>
              <a:off x="5212724" y="1215431"/>
              <a:ext cx="617709" cy="835083"/>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5" name="타원 44"/>
            <p:cNvSpPr/>
            <p:nvPr/>
          </p:nvSpPr>
          <p:spPr>
            <a:xfrm>
              <a:off x="5976255" y="1284426"/>
              <a:ext cx="687002" cy="687001"/>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46" name="오른쪽 화살표 45"/>
            <p:cNvSpPr/>
            <p:nvPr/>
          </p:nvSpPr>
          <p:spPr>
            <a:xfrm>
              <a:off x="6068717" y="1445871"/>
              <a:ext cx="502079" cy="364111"/>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47" name="타원 46"/>
            <p:cNvSpPr/>
            <p:nvPr/>
          </p:nvSpPr>
          <p:spPr>
            <a:xfrm rot="16200000">
              <a:off x="6901543" y="1284425"/>
              <a:ext cx="687001" cy="687002"/>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48" name="오른쪽 화살표 47"/>
            <p:cNvSpPr/>
            <p:nvPr/>
          </p:nvSpPr>
          <p:spPr>
            <a:xfrm rot="16200000">
              <a:off x="6994005" y="1445871"/>
              <a:ext cx="502078" cy="364111"/>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49" name="타원 48"/>
            <p:cNvSpPr/>
            <p:nvPr/>
          </p:nvSpPr>
          <p:spPr>
            <a:xfrm rot="10800000">
              <a:off x="7826829" y="1284425"/>
              <a:ext cx="687002" cy="6870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오른쪽 화살표 49"/>
            <p:cNvSpPr/>
            <p:nvPr/>
          </p:nvSpPr>
          <p:spPr>
            <a:xfrm rot="10800000">
              <a:off x="7919291" y="1445870"/>
              <a:ext cx="502079" cy="364111"/>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p>
          </p:txBody>
        </p:sp>
        <p:sp>
          <p:nvSpPr>
            <p:cNvPr id="51" name="타원 50"/>
            <p:cNvSpPr/>
            <p:nvPr/>
          </p:nvSpPr>
          <p:spPr>
            <a:xfrm rot="5400000">
              <a:off x="8752116" y="1287518"/>
              <a:ext cx="687001" cy="6870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오른쪽 화살표 51"/>
            <p:cNvSpPr/>
            <p:nvPr/>
          </p:nvSpPr>
          <p:spPr>
            <a:xfrm rot="5400000">
              <a:off x="8844578" y="1448965"/>
              <a:ext cx="502078" cy="364111"/>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p>
          </p:txBody>
        </p:sp>
      </p:grpSp>
    </p:spTree>
    <p:extLst>
      <p:ext uri="{BB962C8B-B14F-4D97-AF65-F5344CB8AC3E}">
        <p14:creationId xmlns:p14="http://schemas.microsoft.com/office/powerpoint/2010/main" val="3700271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내용 개체 틀 2"/>
          <p:cNvSpPr txBox="1">
            <a:spLocks/>
          </p:cNvSpPr>
          <p:nvPr/>
        </p:nvSpPr>
        <p:spPr>
          <a:xfrm>
            <a:off x="0" y="9397"/>
            <a:ext cx="12192000" cy="1114777"/>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100" dirty="0" smtClean="0"/>
              <a:t>자동 </a:t>
            </a:r>
            <a:r>
              <a:rPr lang="ko-KR" altLang="en-US" sz="1100" dirty="0"/>
              <a:t>낚시의 경우 동일하게 커맨드 입력 창이 </a:t>
            </a:r>
            <a:r>
              <a:rPr lang="ko-KR" altLang="en-US" sz="1100" dirty="0" smtClean="0"/>
              <a:t>뜨지는 않고</a:t>
            </a:r>
            <a:r>
              <a:rPr lang="en-US" altLang="ko-KR" sz="1100" dirty="0" smtClean="0"/>
              <a:t>, </a:t>
            </a:r>
            <a:r>
              <a:rPr lang="ko-KR" altLang="en-US" sz="1100" smtClean="0"/>
              <a:t>물고기가 미끼를 물었을 때</a:t>
            </a:r>
            <a:r>
              <a:rPr lang="en-US" altLang="ko-KR" sz="1100" dirty="0"/>
              <a:t> </a:t>
            </a:r>
            <a:r>
              <a:rPr lang="ko-KR" altLang="en-US" sz="1100" smtClean="0"/>
              <a:t>낚시 완료까지 걸리는 시간만 표시된다</a:t>
            </a:r>
            <a:r>
              <a:rPr lang="en-US" altLang="ko-KR" sz="1100" dirty="0" smtClean="0"/>
              <a:t>.</a:t>
            </a:r>
            <a:endParaRPr lang="en-US" altLang="ko-KR" sz="1100" dirty="0"/>
          </a:p>
        </p:txBody>
      </p:sp>
      <p:grpSp>
        <p:nvGrpSpPr>
          <p:cNvPr id="5" name="그룹 4"/>
          <p:cNvGrpSpPr/>
          <p:nvPr/>
        </p:nvGrpSpPr>
        <p:grpSpPr>
          <a:xfrm>
            <a:off x="2572779" y="1127835"/>
            <a:ext cx="6693865" cy="5508493"/>
            <a:chOff x="951471" y="2000894"/>
            <a:chExt cx="4572000" cy="3762375"/>
          </a:xfrm>
        </p:grpSpPr>
        <p:pic>
          <p:nvPicPr>
            <p:cNvPr id="26" name="그림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71" y="2000894"/>
              <a:ext cx="4572000" cy="3762375"/>
            </a:xfrm>
            <a:prstGeom prst="rect">
              <a:avLst/>
            </a:prstGeom>
          </p:spPr>
        </p:pic>
        <p:sp>
          <p:nvSpPr>
            <p:cNvPr id="28" name="직사각형 27"/>
            <p:cNvSpPr/>
            <p:nvPr/>
          </p:nvSpPr>
          <p:spPr>
            <a:xfrm>
              <a:off x="2100649" y="2636107"/>
              <a:ext cx="2529016" cy="158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낚시터</a:t>
              </a:r>
              <a:endParaRPr lang="ko-KR" altLang="en-US" dirty="0"/>
            </a:p>
          </p:txBody>
        </p:sp>
        <p:sp>
          <p:nvSpPr>
            <p:cNvPr id="29" name="직사각형 28"/>
            <p:cNvSpPr/>
            <p:nvPr/>
          </p:nvSpPr>
          <p:spPr>
            <a:xfrm>
              <a:off x="3361347" y="3623752"/>
              <a:ext cx="92176" cy="13923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pic>
          <p:nvPicPr>
            <p:cNvPr id="31" name="그림 30"/>
            <p:cNvPicPr>
              <a:picLocks noChangeAspect="1"/>
            </p:cNvPicPr>
            <p:nvPr/>
          </p:nvPicPr>
          <p:blipFill rotWithShape="1">
            <a:blip r:embed="rId3">
              <a:extLst>
                <a:ext uri="{BEBA8EAE-BF5A-486C-A8C5-ECC9F3942E4B}">
                  <a14:imgProps xmlns:a14="http://schemas.microsoft.com/office/drawing/2010/main">
                    <a14:imgLayer r:embed="rId4">
                      <a14:imgEffect>
                        <a14:backgroundRemoval t="57215" b="96962" l="46667" r="59792"/>
                      </a14:imgEffect>
                    </a14:imgLayer>
                  </a14:imgProps>
                </a:ext>
                <a:ext uri="{28A0092B-C50C-407E-A947-70E740481C1C}">
                  <a14:useLocalDpi xmlns:a14="http://schemas.microsoft.com/office/drawing/2010/main" val="0"/>
                </a:ext>
              </a:extLst>
            </a:blip>
            <a:srcRect l="45028" t="56241" r="38379"/>
            <a:stretch/>
          </p:blipFill>
          <p:spPr>
            <a:xfrm>
              <a:off x="3022532" y="4108623"/>
              <a:ext cx="758636" cy="1646408"/>
            </a:xfrm>
            <a:prstGeom prst="rect">
              <a:avLst/>
            </a:prstGeom>
          </p:spPr>
        </p:pic>
        <p:sp>
          <p:nvSpPr>
            <p:cNvPr id="37" name="자유형 36"/>
            <p:cNvSpPr/>
            <p:nvPr/>
          </p:nvSpPr>
          <p:spPr>
            <a:xfrm>
              <a:off x="3402227" y="2850292"/>
              <a:ext cx="889687" cy="774357"/>
            </a:xfrm>
            <a:custGeom>
              <a:avLst/>
              <a:gdLst>
                <a:gd name="connsiteX0" fmla="*/ 0 w 889687"/>
                <a:gd name="connsiteY0" fmla="*/ 774357 h 774357"/>
                <a:gd name="connsiteX1" fmla="*/ 32951 w 889687"/>
                <a:gd name="connsiteY1" fmla="*/ 733167 h 774357"/>
                <a:gd name="connsiteX2" fmla="*/ 57665 w 889687"/>
                <a:gd name="connsiteY2" fmla="*/ 716692 h 774357"/>
                <a:gd name="connsiteX3" fmla="*/ 123568 w 889687"/>
                <a:gd name="connsiteY3" fmla="*/ 667265 h 774357"/>
                <a:gd name="connsiteX4" fmla="*/ 197708 w 889687"/>
                <a:gd name="connsiteY4" fmla="*/ 617838 h 774357"/>
                <a:gd name="connsiteX5" fmla="*/ 238897 w 889687"/>
                <a:gd name="connsiteY5" fmla="*/ 609600 h 774357"/>
                <a:gd name="connsiteX6" fmla="*/ 296562 w 889687"/>
                <a:gd name="connsiteY6" fmla="*/ 593124 h 774357"/>
                <a:gd name="connsiteX7" fmla="*/ 370703 w 889687"/>
                <a:gd name="connsiteY7" fmla="*/ 584886 h 774357"/>
                <a:gd name="connsiteX8" fmla="*/ 428368 w 889687"/>
                <a:gd name="connsiteY8" fmla="*/ 576649 h 774357"/>
                <a:gd name="connsiteX9" fmla="*/ 617838 w 889687"/>
                <a:gd name="connsiteY9" fmla="*/ 584886 h 774357"/>
                <a:gd name="connsiteX10" fmla="*/ 667265 w 889687"/>
                <a:gd name="connsiteY10" fmla="*/ 601362 h 774357"/>
                <a:gd name="connsiteX11" fmla="*/ 799070 w 889687"/>
                <a:gd name="connsiteY11" fmla="*/ 584886 h 774357"/>
                <a:gd name="connsiteX12" fmla="*/ 823784 w 889687"/>
                <a:gd name="connsiteY12" fmla="*/ 568411 h 774357"/>
                <a:gd name="connsiteX13" fmla="*/ 840259 w 889687"/>
                <a:gd name="connsiteY13" fmla="*/ 543697 h 774357"/>
                <a:gd name="connsiteX14" fmla="*/ 864973 w 889687"/>
                <a:gd name="connsiteY14" fmla="*/ 527222 h 774357"/>
                <a:gd name="connsiteX15" fmla="*/ 873211 w 889687"/>
                <a:gd name="connsiteY15" fmla="*/ 502508 h 774357"/>
                <a:gd name="connsiteX16" fmla="*/ 889687 w 889687"/>
                <a:gd name="connsiteY16" fmla="*/ 477794 h 774357"/>
                <a:gd name="connsiteX17" fmla="*/ 848497 w 889687"/>
                <a:gd name="connsiteY17" fmla="*/ 321276 h 774357"/>
                <a:gd name="connsiteX18" fmla="*/ 832022 w 889687"/>
                <a:gd name="connsiteY18" fmla="*/ 296562 h 774357"/>
                <a:gd name="connsiteX19" fmla="*/ 815546 w 889687"/>
                <a:gd name="connsiteY19" fmla="*/ 271849 h 774357"/>
                <a:gd name="connsiteX20" fmla="*/ 799070 w 889687"/>
                <a:gd name="connsiteY20" fmla="*/ 222422 h 774357"/>
                <a:gd name="connsiteX21" fmla="*/ 790832 w 889687"/>
                <a:gd name="connsiteY21" fmla="*/ 197708 h 774357"/>
                <a:gd name="connsiteX22" fmla="*/ 790832 w 889687"/>
                <a:gd name="connsiteY22" fmla="*/ 57665 h 774357"/>
                <a:gd name="connsiteX23" fmla="*/ 823784 w 889687"/>
                <a:gd name="connsiteY23" fmla="*/ 16476 h 774357"/>
                <a:gd name="connsiteX24" fmla="*/ 823784 w 889687"/>
                <a:gd name="connsiteY24" fmla="*/ 0 h 77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9687" h="774357">
                  <a:moveTo>
                    <a:pt x="0" y="774357"/>
                  </a:moveTo>
                  <a:cubicBezTo>
                    <a:pt x="10984" y="760627"/>
                    <a:pt x="20518" y="745600"/>
                    <a:pt x="32951" y="733167"/>
                  </a:cubicBezTo>
                  <a:cubicBezTo>
                    <a:pt x="39952" y="726166"/>
                    <a:pt x="50059" y="723030"/>
                    <a:pt x="57665" y="716692"/>
                  </a:cubicBezTo>
                  <a:cubicBezTo>
                    <a:pt x="144643" y="644210"/>
                    <a:pt x="2372" y="748062"/>
                    <a:pt x="123568" y="667265"/>
                  </a:cubicBezTo>
                  <a:cubicBezTo>
                    <a:pt x="149572" y="649929"/>
                    <a:pt x="167784" y="629807"/>
                    <a:pt x="197708" y="617838"/>
                  </a:cubicBezTo>
                  <a:cubicBezTo>
                    <a:pt x="210708" y="612638"/>
                    <a:pt x="225313" y="612996"/>
                    <a:pt x="238897" y="609600"/>
                  </a:cubicBezTo>
                  <a:cubicBezTo>
                    <a:pt x="273342" y="600989"/>
                    <a:pt x="256503" y="599287"/>
                    <a:pt x="296562" y="593124"/>
                  </a:cubicBezTo>
                  <a:cubicBezTo>
                    <a:pt x="321139" y="589343"/>
                    <a:pt x="346029" y="587970"/>
                    <a:pt x="370703" y="584886"/>
                  </a:cubicBezTo>
                  <a:cubicBezTo>
                    <a:pt x="389970" y="582478"/>
                    <a:pt x="409146" y="579395"/>
                    <a:pt x="428368" y="576649"/>
                  </a:cubicBezTo>
                  <a:cubicBezTo>
                    <a:pt x="491525" y="579395"/>
                    <a:pt x="554957" y="578381"/>
                    <a:pt x="617838" y="584886"/>
                  </a:cubicBezTo>
                  <a:cubicBezTo>
                    <a:pt x="635113" y="586673"/>
                    <a:pt x="667265" y="601362"/>
                    <a:pt x="667265" y="601362"/>
                  </a:cubicBezTo>
                  <a:cubicBezTo>
                    <a:pt x="687715" y="599789"/>
                    <a:pt x="763505" y="602668"/>
                    <a:pt x="799070" y="584886"/>
                  </a:cubicBezTo>
                  <a:cubicBezTo>
                    <a:pt x="807925" y="580458"/>
                    <a:pt x="815546" y="573903"/>
                    <a:pt x="823784" y="568411"/>
                  </a:cubicBezTo>
                  <a:cubicBezTo>
                    <a:pt x="829276" y="560173"/>
                    <a:pt x="833258" y="550698"/>
                    <a:pt x="840259" y="543697"/>
                  </a:cubicBezTo>
                  <a:cubicBezTo>
                    <a:pt x="847260" y="536696"/>
                    <a:pt x="858788" y="534953"/>
                    <a:pt x="864973" y="527222"/>
                  </a:cubicBezTo>
                  <a:cubicBezTo>
                    <a:pt x="870398" y="520441"/>
                    <a:pt x="869328" y="510275"/>
                    <a:pt x="873211" y="502508"/>
                  </a:cubicBezTo>
                  <a:cubicBezTo>
                    <a:pt x="877639" y="493652"/>
                    <a:pt x="884195" y="486032"/>
                    <a:pt x="889687" y="477794"/>
                  </a:cubicBezTo>
                  <a:cubicBezTo>
                    <a:pt x="879930" y="350956"/>
                    <a:pt x="901309" y="400495"/>
                    <a:pt x="848497" y="321276"/>
                  </a:cubicBezTo>
                  <a:lnTo>
                    <a:pt x="832022" y="296562"/>
                  </a:lnTo>
                  <a:lnTo>
                    <a:pt x="815546" y="271849"/>
                  </a:lnTo>
                  <a:lnTo>
                    <a:pt x="799070" y="222422"/>
                  </a:lnTo>
                  <a:lnTo>
                    <a:pt x="790832" y="197708"/>
                  </a:lnTo>
                  <a:cubicBezTo>
                    <a:pt x="779261" y="128278"/>
                    <a:pt x="778083" y="146913"/>
                    <a:pt x="790832" y="57665"/>
                  </a:cubicBezTo>
                  <a:cubicBezTo>
                    <a:pt x="797471" y="11189"/>
                    <a:pt x="797237" y="51871"/>
                    <a:pt x="823784" y="16476"/>
                  </a:cubicBezTo>
                  <a:cubicBezTo>
                    <a:pt x="827079" y="12082"/>
                    <a:pt x="823784" y="5492"/>
                    <a:pt x="823784"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ko-KR" altLang="en-US"/>
            </a:p>
          </p:txBody>
        </p:sp>
        <p:sp>
          <p:nvSpPr>
            <p:cNvPr id="39" name="곱셈 기호 38"/>
            <p:cNvSpPr/>
            <p:nvPr/>
          </p:nvSpPr>
          <p:spPr>
            <a:xfrm>
              <a:off x="3500774" y="4093896"/>
              <a:ext cx="387795" cy="387795"/>
            </a:xfrm>
            <a:prstGeom prst="mathMultiply">
              <a:avLst>
                <a:gd name="adj1" fmla="val 640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0" name="TextBox 39"/>
            <p:cNvSpPr txBox="1"/>
            <p:nvPr/>
          </p:nvSpPr>
          <p:spPr>
            <a:xfrm>
              <a:off x="3262184" y="3871784"/>
              <a:ext cx="260008" cy="369332"/>
            </a:xfrm>
            <a:prstGeom prst="rect">
              <a:avLst/>
            </a:prstGeom>
            <a:noFill/>
          </p:spPr>
          <p:txBody>
            <a:bodyPr wrap="none" rtlCol="0">
              <a:spAutoFit/>
            </a:bodyPr>
            <a:lstStyle/>
            <a:p>
              <a:r>
                <a:rPr lang="en-US" altLang="ko-KR" b="1" dirty="0" smtClean="0">
                  <a:solidFill>
                    <a:srgbClr val="FF0000"/>
                  </a:solidFill>
                </a:rPr>
                <a:t>!</a:t>
              </a:r>
              <a:endParaRPr lang="ko-KR" altLang="en-US" b="1">
                <a:solidFill>
                  <a:srgbClr val="FF0000"/>
                </a:solidFill>
              </a:endParaRPr>
            </a:p>
          </p:txBody>
        </p:sp>
        <p:grpSp>
          <p:nvGrpSpPr>
            <p:cNvPr id="41" name="그룹 40"/>
            <p:cNvGrpSpPr/>
            <p:nvPr/>
          </p:nvGrpSpPr>
          <p:grpSpPr>
            <a:xfrm>
              <a:off x="4074507" y="2689026"/>
              <a:ext cx="504742" cy="267370"/>
              <a:chOff x="8160475" y="3446907"/>
              <a:chExt cx="504742" cy="267370"/>
            </a:xfrm>
          </p:grpSpPr>
          <p:sp>
            <p:nvSpPr>
              <p:cNvPr id="42" name="타원 41"/>
              <p:cNvSpPr/>
              <p:nvPr/>
            </p:nvSpPr>
            <p:spPr>
              <a:xfrm>
                <a:off x="8160475" y="3446907"/>
                <a:ext cx="426575" cy="264869"/>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43" name="이등변 삼각형 42"/>
              <p:cNvSpPr/>
              <p:nvPr/>
            </p:nvSpPr>
            <p:spPr>
              <a:xfrm rot="16200000">
                <a:off x="8417173" y="3466232"/>
                <a:ext cx="266418" cy="229671"/>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grpSp>
        <p:pic>
          <p:nvPicPr>
            <p:cNvPr id="59" name="Picture 2" descr="Setting"/>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81655" y="3833048"/>
              <a:ext cx="265334" cy="26533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그룹 1"/>
            <p:cNvGrpSpPr/>
            <p:nvPr/>
          </p:nvGrpSpPr>
          <p:grpSpPr>
            <a:xfrm>
              <a:off x="2633364" y="5232285"/>
              <a:ext cx="1488293" cy="116237"/>
              <a:chOff x="1622852" y="5205417"/>
              <a:chExt cx="3509316" cy="170183"/>
            </a:xfrm>
          </p:grpSpPr>
          <p:sp>
            <p:nvSpPr>
              <p:cNvPr id="45" name="직사각형 44"/>
              <p:cNvSpPr/>
              <p:nvPr/>
            </p:nvSpPr>
            <p:spPr>
              <a:xfrm>
                <a:off x="1622853" y="5205417"/>
                <a:ext cx="3509315" cy="1701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dirty="0"/>
              </a:p>
            </p:txBody>
          </p:sp>
          <p:sp>
            <p:nvSpPr>
              <p:cNvPr id="60" name="직사각형 59"/>
              <p:cNvSpPr/>
              <p:nvPr/>
            </p:nvSpPr>
            <p:spPr>
              <a:xfrm>
                <a:off x="1622852" y="5205418"/>
                <a:ext cx="2959707" cy="169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4" name="TextBox 3"/>
            <p:cNvSpPr txBox="1"/>
            <p:nvPr/>
          </p:nvSpPr>
          <p:spPr>
            <a:xfrm>
              <a:off x="2898884" y="5217127"/>
              <a:ext cx="963707" cy="157661"/>
            </a:xfrm>
            <a:prstGeom prst="rect">
              <a:avLst/>
            </a:prstGeom>
            <a:noFill/>
          </p:spPr>
          <p:txBody>
            <a:bodyPr wrap="none" rtlCol="0" anchor="ctr">
              <a:spAutoFit/>
            </a:bodyPr>
            <a:lstStyle/>
            <a:p>
              <a:pPr algn="ctr"/>
              <a:r>
                <a:rPr lang="ko-KR" altLang="en-US" sz="900" b="1" dirty="0" smtClean="0">
                  <a:solidFill>
                    <a:schemeClr val="bg1"/>
                  </a:solidFill>
                </a:rPr>
                <a:t>낚시 완료까지 </a:t>
              </a:r>
              <a:r>
                <a:rPr lang="en-US" altLang="ko-KR" sz="900" b="1" dirty="0" smtClean="0">
                  <a:solidFill>
                    <a:schemeClr val="bg1"/>
                  </a:solidFill>
                </a:rPr>
                <a:t>2</a:t>
              </a:r>
              <a:r>
                <a:rPr lang="ko-KR" altLang="en-US" sz="900" b="1" smtClean="0">
                  <a:solidFill>
                    <a:schemeClr val="bg1"/>
                  </a:solidFill>
                </a:rPr>
                <a:t>초 남음</a:t>
              </a:r>
              <a:endParaRPr lang="ko-KR" altLang="en-US" sz="900" b="1">
                <a:solidFill>
                  <a:schemeClr val="bg1"/>
                </a:solidFill>
              </a:endParaRPr>
            </a:p>
          </p:txBody>
        </p:sp>
      </p:grpSp>
    </p:spTree>
    <p:extLst>
      <p:ext uri="{BB962C8B-B14F-4D97-AF65-F5344CB8AC3E}">
        <p14:creationId xmlns:p14="http://schemas.microsoft.com/office/powerpoint/2010/main" val="3255870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p:cNvSpPr>
            <a:spLocks noGrp="1"/>
          </p:cNvSpPr>
          <p:nvPr>
            <p:ph idx="1"/>
          </p:nvPr>
        </p:nvSpPr>
        <p:spPr>
          <a:xfrm>
            <a:off x="0" y="9397"/>
            <a:ext cx="12192000" cy="1081213"/>
          </a:xfrm>
        </p:spPr>
        <p:txBody>
          <a:bodyPr>
            <a:normAutofit/>
          </a:bodyPr>
          <a:lstStyle/>
          <a:p>
            <a:pPr marL="0" indent="0">
              <a:buNone/>
            </a:pPr>
            <a:r>
              <a:rPr lang="ko-KR" altLang="en-US" sz="1200" dirty="0" smtClean="0"/>
              <a:t>수동 낚시의 경우 낚시에 성공하면 유저가 낚은 물고기</a:t>
            </a:r>
            <a:r>
              <a:rPr lang="en-US" altLang="ko-KR" sz="1200" dirty="0" smtClean="0"/>
              <a:t>/</a:t>
            </a:r>
            <a:r>
              <a:rPr lang="ko-KR" altLang="en-US" sz="1200" smtClean="0"/>
              <a:t>보상을 </a:t>
            </a:r>
            <a:r>
              <a:rPr lang="en-US" altLang="ko-KR" sz="1200" dirty="0" smtClean="0"/>
              <a:t>UI</a:t>
            </a:r>
            <a:r>
              <a:rPr lang="ko-KR" altLang="en-US" sz="1200" smtClean="0"/>
              <a:t>상으로 보여주며 계속 낚시를 할 지 아니면 낚시를 중단할 지 묻는다</a:t>
            </a:r>
            <a:r>
              <a:rPr lang="en-US" altLang="ko-KR" sz="1200" dirty="0" smtClean="0"/>
              <a:t>.</a:t>
            </a:r>
          </a:p>
          <a:p>
            <a:pPr marL="0" indent="0">
              <a:buNone/>
            </a:pPr>
            <a:r>
              <a:rPr lang="ko-KR" altLang="en-US" sz="1200" dirty="0" smtClean="0"/>
              <a:t>만약 낚시에 실패할 경우 단순히 계속 낚시를 할지 아니면 중단 할지 만 묻는다</a:t>
            </a:r>
            <a:r>
              <a:rPr lang="en-US" altLang="ko-KR" sz="1200" dirty="0" smtClean="0"/>
              <a:t>.</a:t>
            </a:r>
          </a:p>
          <a:p>
            <a:pPr marL="0" indent="0">
              <a:buNone/>
            </a:pPr>
            <a:r>
              <a:rPr lang="ko-KR" altLang="en-US" sz="1200" dirty="0"/>
              <a:t>유저가 </a:t>
            </a:r>
            <a:r>
              <a:rPr lang="ko-KR" altLang="en-US" sz="1200" dirty="0" smtClean="0"/>
              <a:t>낚시를 그만 둘 경우 낚싯대는 </a:t>
            </a:r>
            <a:r>
              <a:rPr lang="ko-KR" altLang="en-US" sz="1200" dirty="0"/>
              <a:t>자동 착용 해제 된다</a:t>
            </a:r>
            <a:r>
              <a:rPr lang="en-US" altLang="ko-KR" sz="1200" dirty="0"/>
              <a:t>.</a:t>
            </a:r>
          </a:p>
          <a:p>
            <a:pPr marL="0" indent="0">
              <a:buNone/>
            </a:pPr>
            <a:endParaRPr lang="en-US" altLang="ko-KR" sz="1200"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71" y="2000894"/>
            <a:ext cx="4572000" cy="3762375"/>
          </a:xfrm>
          <a:prstGeom prst="rect">
            <a:avLst/>
          </a:prstGeom>
        </p:spPr>
      </p:pic>
      <p:sp>
        <p:nvSpPr>
          <p:cNvPr id="6" name="직사각형 5"/>
          <p:cNvSpPr/>
          <p:nvPr/>
        </p:nvSpPr>
        <p:spPr>
          <a:xfrm>
            <a:off x="2100649" y="2636107"/>
            <a:ext cx="2529016" cy="158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낚시터</a:t>
            </a:r>
            <a:endParaRPr lang="ko-KR" altLang="en-US" dirty="0"/>
          </a:p>
        </p:txBody>
      </p:sp>
      <p:sp>
        <p:nvSpPr>
          <p:cNvPr id="29" name="직사각형 28"/>
          <p:cNvSpPr/>
          <p:nvPr/>
        </p:nvSpPr>
        <p:spPr>
          <a:xfrm>
            <a:off x="3361347" y="3623752"/>
            <a:ext cx="92176" cy="13923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pic>
        <p:nvPicPr>
          <p:cNvPr id="30" name="그림 29"/>
          <p:cNvPicPr>
            <a:picLocks noChangeAspect="1"/>
          </p:cNvPicPr>
          <p:nvPr/>
        </p:nvPicPr>
        <p:blipFill rotWithShape="1">
          <a:blip r:embed="rId3">
            <a:extLst>
              <a:ext uri="{BEBA8EAE-BF5A-486C-A8C5-ECC9F3942E4B}">
                <a14:imgProps xmlns:a14="http://schemas.microsoft.com/office/drawing/2010/main">
                  <a14:imgLayer r:embed="rId4">
                    <a14:imgEffect>
                      <a14:backgroundRemoval t="57215" b="96962" l="46667" r="59792"/>
                    </a14:imgEffect>
                  </a14:imgLayer>
                </a14:imgProps>
              </a:ext>
              <a:ext uri="{28A0092B-C50C-407E-A947-70E740481C1C}">
                <a14:useLocalDpi xmlns:a14="http://schemas.microsoft.com/office/drawing/2010/main" val="0"/>
              </a:ext>
            </a:extLst>
          </a:blip>
          <a:srcRect l="45028" t="56241" r="38379"/>
          <a:stretch/>
        </p:blipFill>
        <p:spPr>
          <a:xfrm>
            <a:off x="3022532" y="4108623"/>
            <a:ext cx="758636" cy="1646408"/>
          </a:xfrm>
          <a:prstGeom prst="rect">
            <a:avLst/>
          </a:prstGeom>
        </p:spPr>
      </p:pic>
      <p:sp>
        <p:nvSpPr>
          <p:cNvPr id="3" name="곱셈 기호 2"/>
          <p:cNvSpPr/>
          <p:nvPr/>
        </p:nvSpPr>
        <p:spPr>
          <a:xfrm>
            <a:off x="3500774" y="4093896"/>
            <a:ext cx="387795" cy="387795"/>
          </a:xfrm>
          <a:prstGeom prst="mathMultiply">
            <a:avLst>
              <a:gd name="adj1" fmla="val 640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nvGrpSpPr>
          <p:cNvPr id="11" name="그룹 10"/>
          <p:cNvGrpSpPr/>
          <p:nvPr/>
        </p:nvGrpSpPr>
        <p:grpSpPr>
          <a:xfrm>
            <a:off x="1206843" y="3426939"/>
            <a:ext cx="1990122" cy="1289898"/>
            <a:chOff x="6700726" y="1368526"/>
            <a:chExt cx="2529016" cy="1639183"/>
          </a:xfrm>
        </p:grpSpPr>
        <p:sp>
          <p:nvSpPr>
            <p:cNvPr id="32" name="직사각형 31"/>
            <p:cNvSpPr/>
            <p:nvPr/>
          </p:nvSpPr>
          <p:spPr>
            <a:xfrm>
              <a:off x="6700726" y="1368526"/>
              <a:ext cx="1042843" cy="1188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100" dirty="0" smtClean="0"/>
                <a:t>물고기</a:t>
              </a:r>
              <a:r>
                <a:rPr lang="en-US" altLang="ko-KR" sz="1100" dirty="0" smtClean="0"/>
                <a:t>/</a:t>
              </a:r>
            </a:p>
            <a:p>
              <a:pPr algn="ctr"/>
              <a:r>
                <a:rPr lang="ko-KR" altLang="en-US" sz="1100" smtClean="0"/>
                <a:t>보상</a:t>
              </a:r>
              <a:r>
                <a:rPr lang="en-US" altLang="ko-KR" sz="1100" dirty="0" smtClean="0"/>
                <a:t/>
              </a:r>
              <a:br>
                <a:rPr lang="en-US" altLang="ko-KR" sz="1100" dirty="0" smtClean="0"/>
              </a:br>
              <a:r>
                <a:rPr lang="ko-KR" altLang="en-US" sz="1100" smtClean="0"/>
                <a:t>아이콘</a:t>
              </a:r>
              <a:endParaRPr lang="ko-KR" altLang="en-US" sz="1100" dirty="0"/>
            </a:p>
          </p:txBody>
        </p:sp>
        <p:sp>
          <p:nvSpPr>
            <p:cNvPr id="33" name="직사각형 32"/>
            <p:cNvSpPr/>
            <p:nvPr/>
          </p:nvSpPr>
          <p:spPr>
            <a:xfrm>
              <a:off x="7743567" y="1368526"/>
              <a:ext cx="1486173" cy="1188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100" dirty="0" smtClean="0"/>
                <a:t>물고기</a:t>
              </a:r>
              <a:r>
                <a:rPr lang="en-US" altLang="ko-KR" sz="1100" dirty="0" smtClean="0"/>
                <a:t>/</a:t>
              </a:r>
              <a:r>
                <a:rPr lang="ko-KR" altLang="en-US" sz="1100" smtClean="0"/>
                <a:t>보상 설명</a:t>
              </a:r>
              <a:endParaRPr lang="ko-KR" altLang="en-US" sz="1100" dirty="0"/>
            </a:p>
          </p:txBody>
        </p:sp>
        <p:sp>
          <p:nvSpPr>
            <p:cNvPr id="35" name="직사각형 34"/>
            <p:cNvSpPr/>
            <p:nvPr/>
          </p:nvSpPr>
          <p:spPr>
            <a:xfrm>
              <a:off x="6700726" y="2556855"/>
              <a:ext cx="2529016" cy="45085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sz="1100" dirty="0"/>
            </a:p>
          </p:txBody>
        </p:sp>
        <p:sp>
          <p:nvSpPr>
            <p:cNvPr id="34" name="직사각형 33"/>
            <p:cNvSpPr/>
            <p:nvPr/>
          </p:nvSpPr>
          <p:spPr>
            <a:xfrm>
              <a:off x="6778986" y="2610987"/>
              <a:ext cx="964583" cy="314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smtClean="0"/>
                <a:t>낚시 계속</a:t>
              </a:r>
              <a:endParaRPr lang="ko-KR" altLang="en-US" sz="900" dirty="0"/>
            </a:p>
          </p:txBody>
        </p:sp>
        <p:sp>
          <p:nvSpPr>
            <p:cNvPr id="36" name="직사각형 35"/>
            <p:cNvSpPr/>
            <p:nvPr/>
          </p:nvSpPr>
          <p:spPr>
            <a:xfrm>
              <a:off x="8134112" y="2610987"/>
              <a:ext cx="964583" cy="314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smtClean="0"/>
                <a:t>낚시 중단</a:t>
              </a:r>
              <a:endParaRPr lang="ko-KR" altLang="en-US" sz="900" dirty="0"/>
            </a:p>
          </p:txBody>
        </p:sp>
      </p:grpSp>
      <p:pic>
        <p:nvPicPr>
          <p:cNvPr id="14" name="Picture 2" descr="Sett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56685" y="3787567"/>
            <a:ext cx="321056" cy="32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84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p:cNvSpPr>
            <a:spLocks noGrp="1"/>
          </p:cNvSpPr>
          <p:nvPr>
            <p:ph idx="1"/>
          </p:nvPr>
        </p:nvSpPr>
        <p:spPr>
          <a:xfrm>
            <a:off x="0" y="9397"/>
            <a:ext cx="12192000" cy="1081213"/>
          </a:xfrm>
        </p:spPr>
        <p:txBody>
          <a:bodyPr>
            <a:normAutofit/>
          </a:bodyPr>
          <a:lstStyle/>
          <a:p>
            <a:pPr marL="0" indent="0">
              <a:buNone/>
            </a:pPr>
            <a:r>
              <a:rPr lang="ko-KR" altLang="en-US" sz="1200" dirty="0" smtClean="0"/>
              <a:t>자동 낚시의 경우 유저에게 어떤 물고기를 낚았는지에 대해 </a:t>
            </a:r>
            <a:r>
              <a:rPr lang="ko-KR" altLang="en-US" sz="1200" dirty="0" err="1" smtClean="0"/>
              <a:t>대화창에</a:t>
            </a:r>
            <a:r>
              <a:rPr lang="ko-KR" altLang="en-US" sz="1200" dirty="0" smtClean="0"/>
              <a:t> 뜨며</a:t>
            </a:r>
            <a:r>
              <a:rPr lang="en-US" altLang="ko-KR" sz="1200" dirty="0" smtClean="0"/>
              <a:t>, </a:t>
            </a:r>
            <a:r>
              <a:rPr lang="ko-KR" altLang="en-US" sz="1200" smtClean="0"/>
              <a:t>유저가 낚시 중단 버튼을 누르지 않는 이상 계속 낚시를 진행한다</a:t>
            </a:r>
            <a:r>
              <a:rPr lang="en-US" altLang="ko-KR" sz="1200" dirty="0" smtClean="0"/>
              <a:t>.</a:t>
            </a:r>
          </a:p>
          <a:p>
            <a:pPr marL="0" indent="0">
              <a:buNone/>
            </a:pPr>
            <a:r>
              <a:rPr lang="ko-KR" altLang="en-US" sz="1200" dirty="0" smtClean="0"/>
              <a:t>만약 자동 낚시 시 에서 더 이상 사용할 미끼가 없을 경우 더 이상 사용할 미끼가 없다는 </a:t>
            </a:r>
            <a:r>
              <a:rPr lang="ko-KR" altLang="en-US" sz="1200" dirty="0" err="1" smtClean="0"/>
              <a:t>알림창이</a:t>
            </a:r>
            <a:r>
              <a:rPr lang="ko-KR" altLang="en-US" sz="1200" dirty="0" smtClean="0"/>
              <a:t> 뜨며 낚시가 중단된다</a:t>
            </a:r>
            <a:r>
              <a:rPr lang="en-US" altLang="ko-KR" sz="1200" dirty="0" smtClean="0"/>
              <a:t>.</a:t>
            </a:r>
            <a:endParaRPr lang="en-US" altLang="ko-KR" sz="1200"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71" y="2000894"/>
            <a:ext cx="4572000" cy="3762375"/>
          </a:xfrm>
          <a:prstGeom prst="rect">
            <a:avLst/>
          </a:prstGeom>
        </p:spPr>
      </p:pic>
      <p:sp>
        <p:nvSpPr>
          <p:cNvPr id="6" name="직사각형 5"/>
          <p:cNvSpPr/>
          <p:nvPr/>
        </p:nvSpPr>
        <p:spPr>
          <a:xfrm>
            <a:off x="2100649" y="2636107"/>
            <a:ext cx="2529016" cy="158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낚시터</a:t>
            </a:r>
            <a:endParaRPr lang="ko-KR" altLang="en-US" dirty="0"/>
          </a:p>
        </p:txBody>
      </p:sp>
      <p:sp>
        <p:nvSpPr>
          <p:cNvPr id="29" name="직사각형 28"/>
          <p:cNvSpPr/>
          <p:nvPr/>
        </p:nvSpPr>
        <p:spPr>
          <a:xfrm>
            <a:off x="3361347" y="3623752"/>
            <a:ext cx="92176" cy="13923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pic>
        <p:nvPicPr>
          <p:cNvPr id="30" name="그림 29"/>
          <p:cNvPicPr>
            <a:picLocks noChangeAspect="1"/>
          </p:cNvPicPr>
          <p:nvPr/>
        </p:nvPicPr>
        <p:blipFill rotWithShape="1">
          <a:blip r:embed="rId3">
            <a:extLst>
              <a:ext uri="{BEBA8EAE-BF5A-486C-A8C5-ECC9F3942E4B}">
                <a14:imgProps xmlns:a14="http://schemas.microsoft.com/office/drawing/2010/main">
                  <a14:imgLayer r:embed="rId4">
                    <a14:imgEffect>
                      <a14:backgroundRemoval t="57215" b="96962" l="46667" r="59792"/>
                    </a14:imgEffect>
                  </a14:imgLayer>
                </a14:imgProps>
              </a:ext>
              <a:ext uri="{28A0092B-C50C-407E-A947-70E740481C1C}">
                <a14:useLocalDpi xmlns:a14="http://schemas.microsoft.com/office/drawing/2010/main" val="0"/>
              </a:ext>
            </a:extLst>
          </a:blip>
          <a:srcRect l="45028" t="56241" r="38379"/>
          <a:stretch/>
        </p:blipFill>
        <p:spPr>
          <a:xfrm>
            <a:off x="3022532" y="4108623"/>
            <a:ext cx="758636" cy="1646408"/>
          </a:xfrm>
          <a:prstGeom prst="rect">
            <a:avLst/>
          </a:prstGeom>
        </p:spPr>
      </p:pic>
      <p:sp>
        <p:nvSpPr>
          <p:cNvPr id="3" name="곱셈 기호 2"/>
          <p:cNvSpPr/>
          <p:nvPr/>
        </p:nvSpPr>
        <p:spPr>
          <a:xfrm>
            <a:off x="3500774" y="4093896"/>
            <a:ext cx="387795" cy="387795"/>
          </a:xfrm>
          <a:prstGeom prst="mathMultiply">
            <a:avLst>
              <a:gd name="adj1" fmla="val 640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pic>
        <p:nvPicPr>
          <p:cNvPr id="14" name="Picture 2" descr="Setting"/>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56685" y="3787567"/>
            <a:ext cx="321056" cy="321056"/>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p:cNvSpPr/>
          <p:nvPr/>
        </p:nvSpPr>
        <p:spPr>
          <a:xfrm>
            <a:off x="951471" y="4481691"/>
            <a:ext cx="1877454" cy="12733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altLang="ko-KR" sz="900" dirty="0" smtClean="0"/>
              <a:t>AAA </a:t>
            </a:r>
            <a:r>
              <a:rPr lang="ko-KR" altLang="en-US" sz="900" smtClean="0"/>
              <a:t>물고기를 낚았습니다</a:t>
            </a:r>
            <a:r>
              <a:rPr lang="en-US" altLang="ko-KR" sz="900" dirty="0" smtClean="0"/>
              <a:t>.</a:t>
            </a:r>
          </a:p>
          <a:p>
            <a:endParaRPr lang="en-US" altLang="ko-KR" sz="900" dirty="0" smtClean="0"/>
          </a:p>
          <a:p>
            <a:r>
              <a:rPr lang="en-US" altLang="ko-KR" sz="900" dirty="0" smtClean="0"/>
              <a:t>BBB </a:t>
            </a:r>
            <a:r>
              <a:rPr lang="ko-KR" altLang="en-US" sz="900"/>
              <a:t>물고기를 낚았습니다</a:t>
            </a:r>
            <a:r>
              <a:rPr lang="en-US" altLang="ko-KR" sz="900" dirty="0"/>
              <a:t>.</a:t>
            </a:r>
          </a:p>
          <a:p>
            <a:endParaRPr lang="en-US" altLang="ko-KR" sz="900" dirty="0" smtClean="0"/>
          </a:p>
          <a:p>
            <a:r>
              <a:rPr lang="en-US" altLang="ko-KR" sz="900" dirty="0" smtClean="0"/>
              <a:t>CCC </a:t>
            </a:r>
            <a:r>
              <a:rPr lang="ko-KR" altLang="en-US" sz="900"/>
              <a:t>물고기를 낚았습니다</a:t>
            </a:r>
            <a:r>
              <a:rPr lang="en-US" altLang="ko-KR" sz="900" dirty="0"/>
              <a:t>.</a:t>
            </a:r>
          </a:p>
          <a:p>
            <a:endParaRPr lang="en-US" altLang="ko-KR" sz="900" dirty="0" smtClean="0"/>
          </a:p>
          <a:p>
            <a:r>
              <a:rPr lang="en-US" altLang="ko-KR" sz="900" dirty="0" smtClean="0"/>
              <a:t>DDD </a:t>
            </a:r>
            <a:r>
              <a:rPr lang="ko-KR" altLang="en-US" sz="900"/>
              <a:t>물고기를 낚았습니다</a:t>
            </a:r>
            <a:r>
              <a:rPr lang="en-US" altLang="ko-KR" sz="900" dirty="0"/>
              <a:t>.</a:t>
            </a:r>
          </a:p>
          <a:p>
            <a:endParaRPr lang="en-US" altLang="ko-KR" sz="900" dirty="0"/>
          </a:p>
          <a:p>
            <a:endParaRPr lang="ko-KR" altLang="en-US" sz="900" dirty="0"/>
          </a:p>
        </p:txBody>
      </p:sp>
      <p:pic>
        <p:nvPicPr>
          <p:cNvPr id="16" name="그림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2121" y="2000894"/>
            <a:ext cx="4572000" cy="3762375"/>
          </a:xfrm>
          <a:prstGeom prst="rect">
            <a:avLst/>
          </a:prstGeom>
        </p:spPr>
      </p:pic>
      <p:sp>
        <p:nvSpPr>
          <p:cNvPr id="17" name="직사각형 16"/>
          <p:cNvSpPr/>
          <p:nvPr/>
        </p:nvSpPr>
        <p:spPr>
          <a:xfrm>
            <a:off x="7301299" y="2636107"/>
            <a:ext cx="2529016" cy="158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낚시터</a:t>
            </a:r>
            <a:endParaRPr lang="ko-KR" altLang="en-US" dirty="0"/>
          </a:p>
        </p:txBody>
      </p:sp>
      <p:sp>
        <p:nvSpPr>
          <p:cNvPr id="18" name="직사각형 17"/>
          <p:cNvSpPr/>
          <p:nvPr/>
        </p:nvSpPr>
        <p:spPr>
          <a:xfrm>
            <a:off x="8561997" y="3623752"/>
            <a:ext cx="92176" cy="13923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pic>
        <p:nvPicPr>
          <p:cNvPr id="19" name="그림 18"/>
          <p:cNvPicPr>
            <a:picLocks noChangeAspect="1"/>
          </p:cNvPicPr>
          <p:nvPr/>
        </p:nvPicPr>
        <p:blipFill rotWithShape="1">
          <a:blip r:embed="rId3">
            <a:extLst>
              <a:ext uri="{BEBA8EAE-BF5A-486C-A8C5-ECC9F3942E4B}">
                <a14:imgProps xmlns:a14="http://schemas.microsoft.com/office/drawing/2010/main">
                  <a14:imgLayer r:embed="rId4">
                    <a14:imgEffect>
                      <a14:backgroundRemoval t="57215" b="96962" l="46667" r="59792"/>
                    </a14:imgEffect>
                  </a14:imgLayer>
                </a14:imgProps>
              </a:ext>
              <a:ext uri="{28A0092B-C50C-407E-A947-70E740481C1C}">
                <a14:useLocalDpi xmlns:a14="http://schemas.microsoft.com/office/drawing/2010/main" val="0"/>
              </a:ext>
            </a:extLst>
          </a:blip>
          <a:srcRect l="45028" t="56241" r="38379"/>
          <a:stretch/>
        </p:blipFill>
        <p:spPr>
          <a:xfrm>
            <a:off x="8223182" y="4108623"/>
            <a:ext cx="758636" cy="1646408"/>
          </a:xfrm>
          <a:prstGeom prst="rect">
            <a:avLst/>
          </a:prstGeom>
        </p:spPr>
      </p:pic>
      <p:sp>
        <p:nvSpPr>
          <p:cNvPr id="20" name="곱셈 기호 19"/>
          <p:cNvSpPr/>
          <p:nvPr/>
        </p:nvSpPr>
        <p:spPr>
          <a:xfrm>
            <a:off x="8701424" y="4093896"/>
            <a:ext cx="387795" cy="387795"/>
          </a:xfrm>
          <a:prstGeom prst="mathMultiply">
            <a:avLst>
              <a:gd name="adj1" fmla="val 640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pic>
        <p:nvPicPr>
          <p:cNvPr id="21" name="Picture 2" descr="Setting"/>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57335" y="3787567"/>
            <a:ext cx="321056" cy="321056"/>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그룹 22"/>
          <p:cNvGrpSpPr/>
          <p:nvPr/>
        </p:nvGrpSpPr>
        <p:grpSpPr>
          <a:xfrm>
            <a:off x="7443060" y="3426939"/>
            <a:ext cx="1990122" cy="1289898"/>
            <a:chOff x="6700726" y="1368526"/>
            <a:chExt cx="2529016" cy="1639183"/>
          </a:xfrm>
        </p:grpSpPr>
        <p:sp>
          <p:nvSpPr>
            <p:cNvPr id="25" name="직사각형 24"/>
            <p:cNvSpPr/>
            <p:nvPr/>
          </p:nvSpPr>
          <p:spPr>
            <a:xfrm>
              <a:off x="6700726" y="1368526"/>
              <a:ext cx="2529015" cy="1188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100" smtClean="0"/>
                <a:t>더 이상 사용할 수 있는 미끼가 없습니다</a:t>
              </a:r>
              <a:r>
                <a:rPr lang="en-US" altLang="ko-KR" sz="1100" dirty="0" smtClean="0"/>
                <a:t>.</a:t>
              </a:r>
              <a:endParaRPr lang="ko-KR" altLang="en-US" sz="1100" dirty="0"/>
            </a:p>
          </p:txBody>
        </p:sp>
        <p:sp>
          <p:nvSpPr>
            <p:cNvPr id="26" name="직사각형 25"/>
            <p:cNvSpPr/>
            <p:nvPr/>
          </p:nvSpPr>
          <p:spPr>
            <a:xfrm>
              <a:off x="6700726" y="2556855"/>
              <a:ext cx="2529016" cy="45085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sz="1100" dirty="0"/>
            </a:p>
          </p:txBody>
        </p:sp>
        <p:sp>
          <p:nvSpPr>
            <p:cNvPr id="27" name="직사각형 26"/>
            <p:cNvSpPr/>
            <p:nvPr/>
          </p:nvSpPr>
          <p:spPr>
            <a:xfrm>
              <a:off x="6778986" y="2610987"/>
              <a:ext cx="964583" cy="314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smtClean="0"/>
                <a:t>상점 가기</a:t>
              </a:r>
              <a:endParaRPr lang="ko-KR" altLang="en-US" sz="900" dirty="0"/>
            </a:p>
          </p:txBody>
        </p:sp>
        <p:sp>
          <p:nvSpPr>
            <p:cNvPr id="28" name="직사각형 27"/>
            <p:cNvSpPr/>
            <p:nvPr/>
          </p:nvSpPr>
          <p:spPr>
            <a:xfrm>
              <a:off x="8134112" y="2610987"/>
              <a:ext cx="964583" cy="314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smtClean="0"/>
                <a:t>낚시 중단</a:t>
              </a:r>
              <a:endParaRPr lang="ko-KR" altLang="en-US" sz="900" dirty="0"/>
            </a:p>
          </p:txBody>
        </p:sp>
      </p:grpSp>
      <p:grpSp>
        <p:nvGrpSpPr>
          <p:cNvPr id="22" name="그룹 21"/>
          <p:cNvGrpSpPr/>
          <p:nvPr/>
        </p:nvGrpSpPr>
        <p:grpSpPr>
          <a:xfrm>
            <a:off x="5378657" y="5568102"/>
            <a:ext cx="1990122" cy="1289898"/>
            <a:chOff x="6700726" y="1368526"/>
            <a:chExt cx="2529016" cy="1639183"/>
          </a:xfrm>
        </p:grpSpPr>
        <p:sp>
          <p:nvSpPr>
            <p:cNvPr id="24" name="직사각형 23"/>
            <p:cNvSpPr/>
            <p:nvPr/>
          </p:nvSpPr>
          <p:spPr>
            <a:xfrm>
              <a:off x="6700726" y="1368526"/>
              <a:ext cx="2529015" cy="1188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100" dirty="0" smtClean="0"/>
                <a:t>현재 보유중인 낚싯대가 없습니다</a:t>
              </a:r>
              <a:r>
                <a:rPr lang="en-US" altLang="ko-KR" sz="1100" dirty="0" smtClean="0"/>
                <a:t>. </a:t>
              </a:r>
              <a:r>
                <a:rPr lang="ko-KR" altLang="en-US" sz="1100" smtClean="0"/>
                <a:t>낚싯대를 구매하시겠습니까</a:t>
              </a:r>
              <a:r>
                <a:rPr lang="en-US" altLang="ko-KR" sz="1100" dirty="0" smtClean="0"/>
                <a:t>?</a:t>
              </a:r>
              <a:endParaRPr lang="ko-KR" altLang="en-US" sz="1100" dirty="0"/>
            </a:p>
          </p:txBody>
        </p:sp>
        <p:sp>
          <p:nvSpPr>
            <p:cNvPr id="31" name="직사각형 30"/>
            <p:cNvSpPr/>
            <p:nvPr/>
          </p:nvSpPr>
          <p:spPr>
            <a:xfrm>
              <a:off x="6700726" y="2556855"/>
              <a:ext cx="2529016" cy="45085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sz="1100" dirty="0"/>
            </a:p>
          </p:txBody>
        </p:sp>
        <p:sp>
          <p:nvSpPr>
            <p:cNvPr id="32" name="직사각형 31"/>
            <p:cNvSpPr/>
            <p:nvPr/>
          </p:nvSpPr>
          <p:spPr>
            <a:xfrm>
              <a:off x="6778986" y="2610987"/>
              <a:ext cx="964583" cy="314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smtClean="0"/>
                <a:t>아니요</a:t>
              </a:r>
              <a:endParaRPr lang="ko-KR" altLang="en-US" sz="900" dirty="0"/>
            </a:p>
          </p:txBody>
        </p:sp>
        <p:sp>
          <p:nvSpPr>
            <p:cNvPr id="33" name="직사각형 32"/>
            <p:cNvSpPr/>
            <p:nvPr/>
          </p:nvSpPr>
          <p:spPr>
            <a:xfrm>
              <a:off x="8134112" y="2610987"/>
              <a:ext cx="964583" cy="314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smtClean="0"/>
                <a:t>네</a:t>
              </a:r>
              <a:endParaRPr lang="ko-KR" altLang="en-US" sz="900" dirty="0"/>
            </a:p>
          </p:txBody>
        </p:sp>
      </p:grpSp>
    </p:spTree>
    <p:extLst>
      <p:ext uri="{BB962C8B-B14F-4D97-AF65-F5344CB8AC3E}">
        <p14:creationId xmlns:p14="http://schemas.microsoft.com/office/powerpoint/2010/main" val="2364615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2"/>
          <p:cNvSpPr txBox="1">
            <a:spLocks/>
          </p:cNvSpPr>
          <p:nvPr/>
        </p:nvSpPr>
        <p:spPr>
          <a:xfrm>
            <a:off x="0" y="9398"/>
            <a:ext cx="12192000" cy="713414"/>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1200" dirty="0" smtClean="0"/>
              <a:t>낚시에 성공할 경우 유저는 물고기 </a:t>
            </a:r>
            <a:r>
              <a:rPr lang="en-US" altLang="ko-KR" sz="1200" dirty="0" smtClean="0"/>
              <a:t>2</a:t>
            </a:r>
            <a:r>
              <a:rPr lang="ko-KR" altLang="en-US" sz="1200" smtClean="0"/>
              <a:t>종 혹은 일반 아이템을 획득하게 된다</a:t>
            </a:r>
            <a:r>
              <a:rPr lang="en-US" altLang="ko-KR" sz="1200" dirty="0" smtClean="0"/>
              <a:t>.</a:t>
            </a:r>
          </a:p>
          <a:p>
            <a:pPr marL="0" indent="0">
              <a:buFont typeface="Arial" panose="020B0604020202020204" pitchFamily="34" charset="0"/>
              <a:buNone/>
            </a:pPr>
            <a:r>
              <a:rPr lang="ko-KR" altLang="en-US" sz="1200" dirty="0" smtClean="0"/>
              <a:t>물고기를 낚았을 경우 각 종류에 속하는 물고기가 낚이는 것으로 표현되며 그 외 아이템은 보물상자가 </a:t>
            </a:r>
            <a:r>
              <a:rPr lang="ko-KR" altLang="en-US" sz="1200" dirty="0" err="1" smtClean="0"/>
              <a:t>낚시대에</a:t>
            </a:r>
            <a:r>
              <a:rPr lang="ko-KR" altLang="en-US" sz="1200" dirty="0" smtClean="0"/>
              <a:t> 걸려 올라오는 것으로 표현된다</a:t>
            </a:r>
            <a:r>
              <a:rPr lang="en-US" altLang="ko-KR" sz="1200" dirty="0"/>
              <a:t>.</a:t>
            </a:r>
            <a:endParaRPr lang="en-US" altLang="ko-KR" sz="1200" dirty="0" smtClean="0"/>
          </a:p>
        </p:txBody>
      </p:sp>
      <p:grpSp>
        <p:nvGrpSpPr>
          <p:cNvPr id="30" name="그룹 29"/>
          <p:cNvGrpSpPr/>
          <p:nvPr/>
        </p:nvGrpSpPr>
        <p:grpSpPr>
          <a:xfrm>
            <a:off x="1964847" y="1251627"/>
            <a:ext cx="5618654" cy="2317642"/>
            <a:chOff x="1546835" y="2514369"/>
            <a:chExt cx="5618654" cy="2317642"/>
          </a:xfrm>
        </p:grpSpPr>
        <p:grpSp>
          <p:nvGrpSpPr>
            <p:cNvPr id="13" name="그룹 12"/>
            <p:cNvGrpSpPr/>
            <p:nvPr/>
          </p:nvGrpSpPr>
          <p:grpSpPr>
            <a:xfrm rot="5400000">
              <a:off x="1373066" y="3897454"/>
              <a:ext cx="738993" cy="391455"/>
              <a:chOff x="1373066" y="3897454"/>
              <a:chExt cx="738993" cy="391455"/>
            </a:xfrm>
          </p:grpSpPr>
          <p:sp>
            <p:nvSpPr>
              <p:cNvPr id="11" name="타원 10"/>
              <p:cNvSpPr/>
              <p:nvPr/>
            </p:nvSpPr>
            <p:spPr>
              <a:xfrm>
                <a:off x="1373066" y="3897454"/>
                <a:ext cx="624549" cy="387794"/>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12" name="이등변 삼각형 11"/>
              <p:cNvSpPr/>
              <p:nvPr/>
            </p:nvSpPr>
            <p:spPr>
              <a:xfrm rot="16200000">
                <a:off x="1748898" y="3925747"/>
                <a:ext cx="390062" cy="336261"/>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grpSp>
        <p:grpSp>
          <p:nvGrpSpPr>
            <p:cNvPr id="14" name="그룹 13"/>
            <p:cNvGrpSpPr/>
            <p:nvPr/>
          </p:nvGrpSpPr>
          <p:grpSpPr>
            <a:xfrm rot="5400000">
              <a:off x="2487491" y="3897454"/>
              <a:ext cx="738993" cy="391455"/>
              <a:chOff x="1373066" y="3897454"/>
              <a:chExt cx="738993" cy="391455"/>
            </a:xfrm>
            <a:solidFill>
              <a:srgbClr val="00B0F0"/>
            </a:solidFill>
          </p:grpSpPr>
          <p:sp>
            <p:nvSpPr>
              <p:cNvPr id="15" name="타원 14"/>
              <p:cNvSpPr/>
              <p:nvPr/>
            </p:nvSpPr>
            <p:spPr>
              <a:xfrm>
                <a:off x="1373066" y="3897454"/>
                <a:ext cx="624549" cy="387794"/>
              </a:xfrm>
              <a:prstGeom prst="ellipse">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16" name="이등변 삼각형 15"/>
              <p:cNvSpPr/>
              <p:nvPr/>
            </p:nvSpPr>
            <p:spPr>
              <a:xfrm rot="16200000">
                <a:off x="1748898" y="3925747"/>
                <a:ext cx="390062" cy="336261"/>
              </a:xfrm>
              <a:prstGeom prst="triangle">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grpSp>
        <p:pic>
          <p:nvPicPr>
            <p:cNvPr id="1026" name="Picture 2" descr="Treasure Ches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2560" y="3710051"/>
              <a:ext cx="832731" cy="832732"/>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p:cNvSpPr/>
            <p:nvPr/>
          </p:nvSpPr>
          <p:spPr>
            <a:xfrm rot="18900000">
              <a:off x="7116564" y="2514369"/>
              <a:ext cx="48925" cy="13965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19" name="구부러진 연결선 18"/>
            <p:cNvCxnSpPr>
              <a:stCxn id="18" idx="0"/>
              <a:endCxn id="11" idx="2"/>
            </p:cNvCxnSpPr>
            <p:nvPr/>
          </p:nvCxnSpPr>
          <p:spPr>
            <a:xfrm rot="16200000" flipH="1" flipV="1">
              <a:off x="3693435" y="769845"/>
              <a:ext cx="1004799" cy="4902882"/>
            </a:xfrm>
            <a:prstGeom prst="curvedConnector3">
              <a:avLst>
                <a:gd name="adj1" fmla="val -43105"/>
              </a:avLst>
            </a:prstGeom>
          </p:spPr>
          <p:style>
            <a:lnRef idx="1">
              <a:schemeClr val="dk1"/>
            </a:lnRef>
            <a:fillRef idx="0">
              <a:schemeClr val="dk1"/>
            </a:fillRef>
            <a:effectRef idx="0">
              <a:schemeClr val="dk1"/>
            </a:effectRef>
            <a:fontRef idx="minor">
              <a:schemeClr val="tx1"/>
            </a:fontRef>
          </p:style>
        </p:cxnSp>
        <p:cxnSp>
          <p:nvCxnSpPr>
            <p:cNvPr id="21" name="구부러진 연결선 20"/>
            <p:cNvCxnSpPr>
              <a:stCxn id="18" idx="0"/>
              <a:endCxn id="15" idx="2"/>
            </p:cNvCxnSpPr>
            <p:nvPr/>
          </p:nvCxnSpPr>
          <p:spPr>
            <a:xfrm rot="16200000" flipH="1" flipV="1">
              <a:off x="4250648" y="1327057"/>
              <a:ext cx="1004799" cy="3788457"/>
            </a:xfrm>
            <a:prstGeom prst="curvedConnector3">
              <a:avLst>
                <a:gd name="adj1" fmla="val -43105"/>
              </a:avLst>
            </a:prstGeom>
          </p:spPr>
          <p:style>
            <a:lnRef idx="1">
              <a:schemeClr val="dk1"/>
            </a:lnRef>
            <a:fillRef idx="0">
              <a:schemeClr val="dk1"/>
            </a:fillRef>
            <a:effectRef idx="0">
              <a:schemeClr val="dk1"/>
            </a:effectRef>
            <a:fontRef idx="minor">
              <a:schemeClr val="tx1"/>
            </a:fontRef>
          </p:style>
        </p:cxnSp>
        <p:cxnSp>
          <p:nvCxnSpPr>
            <p:cNvPr id="24" name="구부러진 연결선 23"/>
            <p:cNvCxnSpPr>
              <a:stCxn id="18" idx="0"/>
              <a:endCxn id="1026" idx="0"/>
            </p:cNvCxnSpPr>
            <p:nvPr/>
          </p:nvCxnSpPr>
          <p:spPr>
            <a:xfrm rot="16200000" flipH="1" flipV="1">
              <a:off x="4877519" y="1940294"/>
              <a:ext cx="991164" cy="2548350"/>
            </a:xfrm>
            <a:prstGeom prst="curvedConnector3">
              <a:avLst>
                <a:gd name="adj1" fmla="val -43698"/>
              </a:avLst>
            </a:prstGeom>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1549148" y="4462679"/>
              <a:ext cx="3004349" cy="369332"/>
            </a:xfrm>
            <a:prstGeom prst="rect">
              <a:avLst/>
            </a:prstGeom>
            <a:noFill/>
          </p:spPr>
          <p:txBody>
            <a:bodyPr wrap="none" rtlCol="0">
              <a:spAutoFit/>
            </a:bodyPr>
            <a:lstStyle/>
            <a:p>
              <a:r>
                <a:rPr lang="ko-KR" altLang="en-US" dirty="0" smtClean="0"/>
                <a:t>물고기 </a:t>
              </a:r>
              <a:r>
                <a:rPr lang="en-US" altLang="ko-KR" dirty="0" smtClean="0"/>
                <a:t>2</a:t>
              </a:r>
              <a:r>
                <a:rPr lang="ko-KR" altLang="en-US" smtClean="0"/>
                <a:t>종 </a:t>
              </a:r>
              <a:r>
                <a:rPr lang="en-US" altLang="ko-KR" dirty="0" smtClean="0"/>
                <a:t>+ </a:t>
              </a:r>
              <a:r>
                <a:rPr lang="ko-KR" altLang="en-US" smtClean="0"/>
                <a:t>보물상자 </a:t>
              </a:r>
              <a:r>
                <a:rPr lang="en-US" altLang="ko-KR" dirty="0" smtClean="0"/>
                <a:t>1</a:t>
              </a:r>
              <a:r>
                <a:rPr lang="ko-KR" altLang="en-US" smtClean="0"/>
                <a:t>종</a:t>
              </a:r>
              <a:endParaRPr lang="ko-KR" altLang="en-US"/>
            </a:p>
          </p:txBody>
        </p:sp>
      </p:grpSp>
      <p:sp>
        <p:nvSpPr>
          <p:cNvPr id="31" name="내용 개체 틀 2"/>
          <p:cNvSpPr txBox="1">
            <a:spLocks/>
          </p:cNvSpPr>
          <p:nvPr/>
        </p:nvSpPr>
        <p:spPr>
          <a:xfrm>
            <a:off x="0" y="3938930"/>
            <a:ext cx="12192000" cy="458899"/>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ko-KR" altLang="en-US" sz="1200" dirty="0" smtClean="0"/>
              <a:t>낚시에 성공할 경우 보상이 편지함으로 지급되며</a:t>
            </a:r>
            <a:r>
              <a:rPr lang="en-US" altLang="ko-KR" sz="1200" dirty="0" smtClean="0"/>
              <a:t>, </a:t>
            </a:r>
            <a:r>
              <a:rPr lang="ko-KR" altLang="en-US" sz="1200" smtClean="0"/>
              <a:t>보물상자를 낚았을 경우 랜덤 박스가 아니라 랜덤으로 정해진 특정 아이템이 유저에게 지급된다</a:t>
            </a:r>
            <a:r>
              <a:rPr lang="en-US" altLang="ko-KR" sz="1200" dirty="0" smtClean="0"/>
              <a:t>.</a:t>
            </a:r>
            <a:endParaRPr lang="en-US" altLang="ko-KR" sz="1200" dirty="0"/>
          </a:p>
        </p:txBody>
      </p:sp>
      <p:sp>
        <p:nvSpPr>
          <p:cNvPr id="32" name="TextBox 31"/>
          <p:cNvSpPr txBox="1"/>
          <p:nvPr/>
        </p:nvSpPr>
        <p:spPr>
          <a:xfrm>
            <a:off x="3192188" y="5170730"/>
            <a:ext cx="118974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ko-KR" altLang="en-US" dirty="0" smtClean="0"/>
              <a:t>낚시 성공</a:t>
            </a:r>
            <a:endParaRPr lang="ko-KR" altLang="en-US" dirty="0"/>
          </a:p>
        </p:txBody>
      </p:sp>
      <p:sp>
        <p:nvSpPr>
          <p:cNvPr id="34" name="TextBox 33"/>
          <p:cNvSpPr txBox="1"/>
          <p:nvPr/>
        </p:nvSpPr>
        <p:spPr>
          <a:xfrm>
            <a:off x="6096000" y="5170730"/>
            <a:ext cx="366158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ko-KR" altLang="en-US" dirty="0" smtClean="0"/>
              <a:t>특정한 아이템을 편지함으로 받음</a:t>
            </a:r>
            <a:endParaRPr lang="ko-KR" altLang="en-US" dirty="0"/>
          </a:p>
        </p:txBody>
      </p:sp>
      <p:sp>
        <p:nvSpPr>
          <p:cNvPr id="33" name="오른쪽 화살표 32"/>
          <p:cNvSpPr/>
          <p:nvPr/>
        </p:nvSpPr>
        <p:spPr>
          <a:xfrm>
            <a:off x="4812705" y="511308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71026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p:cNvSpPr>
            <a:spLocks noGrp="1"/>
          </p:cNvSpPr>
          <p:nvPr>
            <p:ph idx="1"/>
          </p:nvPr>
        </p:nvSpPr>
        <p:spPr>
          <a:xfrm>
            <a:off x="0" y="9397"/>
            <a:ext cx="12192000" cy="764723"/>
          </a:xfrm>
        </p:spPr>
        <p:txBody>
          <a:bodyPr>
            <a:normAutofit/>
          </a:bodyPr>
          <a:lstStyle/>
          <a:p>
            <a:pPr marL="0" indent="0">
              <a:buNone/>
            </a:pPr>
            <a:r>
              <a:rPr lang="ko-KR" altLang="en-US" sz="1200" dirty="0" smtClean="0"/>
              <a:t>유저는 일정량의 잡은 물고기를 낚시 </a:t>
            </a:r>
            <a:r>
              <a:rPr lang="en-US" altLang="ko-KR" sz="1200" dirty="0" smtClean="0"/>
              <a:t>NPC</a:t>
            </a:r>
            <a:r>
              <a:rPr lang="ko-KR" altLang="en-US" sz="1200" smtClean="0"/>
              <a:t>에게 가져가 자신이 원하는 아이템으로 바꿀 수 있다</a:t>
            </a:r>
            <a:r>
              <a:rPr lang="en-US" altLang="ko-KR" sz="1200" dirty="0" smtClean="0"/>
              <a:t>.</a:t>
            </a:r>
            <a:endParaRPr lang="en-US" altLang="ko-KR" sz="1200"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71" y="2000894"/>
            <a:ext cx="4572000" cy="3762375"/>
          </a:xfrm>
          <a:prstGeom prst="rect">
            <a:avLst/>
          </a:prstGeom>
        </p:spPr>
      </p:pic>
      <p:sp>
        <p:nvSpPr>
          <p:cNvPr id="30" name="직사각형 29"/>
          <p:cNvSpPr/>
          <p:nvPr/>
        </p:nvSpPr>
        <p:spPr>
          <a:xfrm>
            <a:off x="2100649" y="2636107"/>
            <a:ext cx="2529016" cy="158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낚시터</a:t>
            </a:r>
            <a:endParaRPr lang="ko-KR" altLang="en-US" dirty="0"/>
          </a:p>
        </p:txBody>
      </p:sp>
      <p:sp>
        <p:nvSpPr>
          <p:cNvPr id="29" name="직사각형 28"/>
          <p:cNvSpPr/>
          <p:nvPr/>
        </p:nvSpPr>
        <p:spPr>
          <a:xfrm>
            <a:off x="1935891" y="3072713"/>
            <a:ext cx="436606" cy="12439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smtClean="0"/>
              <a:t>N</a:t>
            </a:r>
          </a:p>
          <a:p>
            <a:pPr algn="ctr"/>
            <a:r>
              <a:rPr lang="en-US" altLang="ko-KR" dirty="0" smtClean="0"/>
              <a:t>P</a:t>
            </a:r>
          </a:p>
          <a:p>
            <a:pPr algn="ctr"/>
            <a:r>
              <a:rPr lang="en-US" altLang="ko-KR" dirty="0"/>
              <a:t>C</a:t>
            </a:r>
            <a:endParaRPr lang="ko-KR" altLang="en-US"/>
          </a:p>
        </p:txBody>
      </p:sp>
      <p:sp>
        <p:nvSpPr>
          <p:cNvPr id="3" name="위쪽 화살표 2"/>
          <p:cNvSpPr/>
          <p:nvPr/>
        </p:nvSpPr>
        <p:spPr>
          <a:xfrm rot="18682540">
            <a:off x="2527615" y="4200038"/>
            <a:ext cx="412574" cy="599823"/>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60075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p:cNvSpPr>
            <a:spLocks noGrp="1"/>
          </p:cNvSpPr>
          <p:nvPr>
            <p:ph idx="1"/>
          </p:nvPr>
        </p:nvSpPr>
        <p:spPr>
          <a:xfrm>
            <a:off x="0" y="9397"/>
            <a:ext cx="12192000" cy="764723"/>
          </a:xfrm>
        </p:spPr>
        <p:txBody>
          <a:bodyPr>
            <a:normAutofit/>
          </a:bodyPr>
          <a:lstStyle/>
          <a:p>
            <a:pPr marL="0" indent="0">
              <a:buNone/>
            </a:pPr>
            <a:r>
              <a:rPr lang="ko-KR" altLang="en-US" sz="1200" dirty="0" smtClean="0"/>
              <a:t>초보자</a:t>
            </a:r>
            <a:r>
              <a:rPr lang="en-US" altLang="ko-KR" sz="1200" dirty="0"/>
              <a:t> </a:t>
            </a:r>
            <a:r>
              <a:rPr lang="ko-KR" altLang="en-US" sz="1200" smtClean="0"/>
              <a:t>혹은 부부</a:t>
            </a:r>
            <a:r>
              <a:rPr lang="en-US" altLang="ko-KR" sz="1200" dirty="0" smtClean="0"/>
              <a:t>, </a:t>
            </a:r>
            <a:r>
              <a:rPr lang="ko-KR" altLang="en-US" sz="1200" smtClean="0"/>
              <a:t>일정 레벨 이상의 커플</a:t>
            </a:r>
            <a:r>
              <a:rPr lang="en-US" altLang="ko-KR" sz="1200" dirty="0" smtClean="0"/>
              <a:t>, </a:t>
            </a:r>
            <a:r>
              <a:rPr lang="ko-KR" altLang="en-US" sz="1200" smtClean="0"/>
              <a:t>크루원들과 낚시를 할 경우 더 좋은 보상을 얻을 수 있는 확률이 올라간다</a:t>
            </a:r>
            <a:r>
              <a:rPr lang="en-US" altLang="ko-KR" sz="1200" dirty="0" smtClean="0"/>
              <a:t>.</a:t>
            </a:r>
            <a:endParaRPr lang="en-US" altLang="ko-KR" sz="1200"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71" y="2000894"/>
            <a:ext cx="4572000" cy="3762375"/>
          </a:xfrm>
          <a:prstGeom prst="rect">
            <a:avLst/>
          </a:prstGeom>
        </p:spPr>
      </p:pic>
      <p:sp>
        <p:nvSpPr>
          <p:cNvPr id="30" name="직사각형 29"/>
          <p:cNvSpPr/>
          <p:nvPr/>
        </p:nvSpPr>
        <p:spPr>
          <a:xfrm>
            <a:off x="2100649" y="2636107"/>
            <a:ext cx="2529016" cy="158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낚시터</a:t>
            </a:r>
            <a:endParaRPr lang="ko-KR" altLang="en-US" dirty="0"/>
          </a:p>
        </p:txBody>
      </p:sp>
      <p:pic>
        <p:nvPicPr>
          <p:cNvPr id="7" name="그림 6"/>
          <p:cNvPicPr>
            <a:picLocks noChangeAspect="1"/>
          </p:cNvPicPr>
          <p:nvPr/>
        </p:nvPicPr>
        <p:blipFill rotWithShape="1">
          <a:blip r:embed="rId3">
            <a:extLst>
              <a:ext uri="{BEBA8EAE-BF5A-486C-A8C5-ECC9F3942E4B}">
                <a14:imgProps xmlns:a14="http://schemas.microsoft.com/office/drawing/2010/main">
                  <a14:imgLayer r:embed="rId4">
                    <a14:imgEffect>
                      <a14:backgroundRemoval t="57215" b="96962" l="46667" r="59792"/>
                    </a14:imgEffect>
                  </a14:imgLayer>
                </a14:imgProps>
              </a:ext>
              <a:ext uri="{28A0092B-C50C-407E-A947-70E740481C1C}">
                <a14:useLocalDpi xmlns:a14="http://schemas.microsoft.com/office/drawing/2010/main" val="0"/>
              </a:ext>
            </a:extLst>
          </a:blip>
          <a:srcRect l="45028" t="56241" r="38379"/>
          <a:stretch/>
        </p:blipFill>
        <p:spPr>
          <a:xfrm>
            <a:off x="3673321" y="4092147"/>
            <a:ext cx="758636" cy="1646408"/>
          </a:xfrm>
          <a:prstGeom prst="rect">
            <a:avLst/>
          </a:prstGeom>
        </p:spPr>
      </p:pic>
      <p:pic>
        <p:nvPicPr>
          <p:cNvPr id="8" name="그림 7"/>
          <p:cNvPicPr>
            <a:picLocks noChangeAspect="1"/>
          </p:cNvPicPr>
          <p:nvPr/>
        </p:nvPicPr>
        <p:blipFill rotWithShape="1">
          <a:blip r:embed="rId3">
            <a:extLst>
              <a:ext uri="{BEBA8EAE-BF5A-486C-A8C5-ECC9F3942E4B}">
                <a14:imgProps xmlns:a14="http://schemas.microsoft.com/office/drawing/2010/main">
                  <a14:imgLayer r:embed="rId4">
                    <a14:imgEffect>
                      <a14:backgroundRemoval t="57215" b="96962" l="46667" r="59792"/>
                    </a14:imgEffect>
                  </a14:imgLayer>
                </a14:imgProps>
              </a:ext>
              <a:ext uri="{28A0092B-C50C-407E-A947-70E740481C1C}">
                <a14:useLocalDpi xmlns:a14="http://schemas.microsoft.com/office/drawing/2010/main" val="0"/>
              </a:ext>
            </a:extLst>
          </a:blip>
          <a:srcRect l="45028" t="56241" r="38379"/>
          <a:stretch/>
        </p:blipFill>
        <p:spPr>
          <a:xfrm>
            <a:off x="4303516" y="4063315"/>
            <a:ext cx="758636" cy="1646408"/>
          </a:xfrm>
          <a:prstGeom prst="rect">
            <a:avLst/>
          </a:prstGeom>
        </p:spPr>
      </p:pic>
      <p:pic>
        <p:nvPicPr>
          <p:cNvPr id="9" name="그림 8"/>
          <p:cNvPicPr>
            <a:picLocks noChangeAspect="1"/>
          </p:cNvPicPr>
          <p:nvPr/>
        </p:nvPicPr>
        <p:blipFill rotWithShape="1">
          <a:blip r:embed="rId3">
            <a:extLst>
              <a:ext uri="{BEBA8EAE-BF5A-486C-A8C5-ECC9F3942E4B}">
                <a14:imgProps xmlns:a14="http://schemas.microsoft.com/office/drawing/2010/main">
                  <a14:imgLayer r:embed="rId4">
                    <a14:imgEffect>
                      <a14:backgroundRemoval t="57215" b="96962" l="46667" r="59792"/>
                    </a14:imgEffect>
                  </a14:imgLayer>
                </a14:imgProps>
              </a:ext>
              <a:ext uri="{28A0092B-C50C-407E-A947-70E740481C1C}">
                <a14:useLocalDpi xmlns:a14="http://schemas.microsoft.com/office/drawing/2010/main" val="0"/>
              </a:ext>
            </a:extLst>
          </a:blip>
          <a:srcRect l="45028" t="56241" r="38379"/>
          <a:stretch/>
        </p:blipFill>
        <p:spPr>
          <a:xfrm>
            <a:off x="2305841" y="4075671"/>
            <a:ext cx="758636" cy="1646408"/>
          </a:xfrm>
          <a:prstGeom prst="rect">
            <a:avLst/>
          </a:prstGeom>
        </p:spPr>
      </p:pic>
      <p:pic>
        <p:nvPicPr>
          <p:cNvPr id="10" name="그림 9"/>
          <p:cNvPicPr>
            <a:picLocks noChangeAspect="1"/>
          </p:cNvPicPr>
          <p:nvPr/>
        </p:nvPicPr>
        <p:blipFill rotWithShape="1">
          <a:blip r:embed="rId3">
            <a:extLst>
              <a:ext uri="{BEBA8EAE-BF5A-486C-A8C5-ECC9F3942E4B}">
                <a14:imgProps xmlns:a14="http://schemas.microsoft.com/office/drawing/2010/main">
                  <a14:imgLayer r:embed="rId4">
                    <a14:imgEffect>
                      <a14:backgroundRemoval t="57215" b="96962" l="46667" r="59792"/>
                    </a14:imgEffect>
                  </a14:imgLayer>
                </a14:imgProps>
              </a:ext>
              <a:ext uri="{28A0092B-C50C-407E-A947-70E740481C1C}">
                <a14:useLocalDpi xmlns:a14="http://schemas.microsoft.com/office/drawing/2010/main" val="0"/>
              </a:ext>
            </a:extLst>
          </a:blip>
          <a:srcRect l="45028" t="56241" r="38379"/>
          <a:stretch/>
        </p:blipFill>
        <p:spPr>
          <a:xfrm>
            <a:off x="1609743" y="4063314"/>
            <a:ext cx="758636" cy="1646408"/>
          </a:xfrm>
          <a:prstGeom prst="rect">
            <a:avLst/>
          </a:prstGeom>
        </p:spPr>
      </p:pic>
    </p:spTree>
    <p:extLst>
      <p:ext uri="{BB962C8B-B14F-4D97-AF65-F5344CB8AC3E}">
        <p14:creationId xmlns:p14="http://schemas.microsoft.com/office/powerpoint/2010/main" val="2211214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ì¼ë¬ì¤í¸ì ì¸ ë¬¼ê³ ê¸° íí"/>
          <p:cNvPicPr>
            <a:picLocks noChangeAspect="1" noChangeArrowheads="1"/>
          </p:cNvPicPr>
          <p:nvPr/>
        </p:nvPicPr>
        <p:blipFill rotWithShape="1">
          <a:blip r:embed="rId2">
            <a:extLst>
              <a:ext uri="{28A0092B-C50C-407E-A947-70E740481C1C}">
                <a14:useLocalDpi xmlns:a14="http://schemas.microsoft.com/office/drawing/2010/main" val="0"/>
              </a:ext>
            </a:extLst>
          </a:blip>
          <a:srcRect l="21264" t="25770" r="17241" b="61964"/>
          <a:stretch/>
        </p:blipFill>
        <p:spPr bwMode="auto">
          <a:xfrm>
            <a:off x="2905587" y="668105"/>
            <a:ext cx="3303639" cy="20352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ì´ë ê³ ê¸°ì¡ì´ royalty-free ì´ë ê³ ê¸°ì¡ì´ ì¼ë¬ì¤í¸ë ì´ìì ëí ì¤í¡ ë²¡í° ìí¸ ë° ê¸°í ì´ë¯¸ì§"/>
          <p:cNvPicPr>
            <a:picLocks noChangeAspect="1" noChangeArrowheads="1"/>
          </p:cNvPicPr>
          <p:nvPr/>
        </p:nvPicPr>
        <p:blipFill rotWithShape="1">
          <a:blip r:embed="rId3">
            <a:extLst>
              <a:ext uri="{28A0092B-C50C-407E-A947-70E740481C1C}">
                <a14:useLocalDpi xmlns:a14="http://schemas.microsoft.com/office/drawing/2010/main" val="0"/>
              </a:ext>
            </a:extLst>
          </a:blip>
          <a:srcRect l="-220" t="24717" r="52116" b="53017"/>
          <a:stretch/>
        </p:blipFill>
        <p:spPr bwMode="auto">
          <a:xfrm>
            <a:off x="8324850" y="2639960"/>
            <a:ext cx="3505201"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lorful Fish 02 Vintage Illustration"/>
          <p:cNvPicPr>
            <a:picLocks noChangeAspect="1" noChangeArrowheads="1"/>
          </p:cNvPicPr>
          <p:nvPr/>
        </p:nvPicPr>
        <p:blipFill rotWithShape="1">
          <a:blip r:embed="rId4">
            <a:extLst>
              <a:ext uri="{28A0092B-C50C-407E-A947-70E740481C1C}">
                <a14:useLocalDpi xmlns:a14="http://schemas.microsoft.com/office/drawing/2010/main" val="0"/>
              </a:ext>
            </a:extLst>
          </a:blip>
          <a:srcRect l="12934" t="26009" r="11178" b="23855"/>
          <a:stretch/>
        </p:blipFill>
        <p:spPr bwMode="auto">
          <a:xfrm>
            <a:off x="-2647950" y="2476499"/>
            <a:ext cx="4076700" cy="34861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questioningcreatives"/>
          <p:cNvPicPr>
            <a:picLocks noChangeAspect="1" noChangeArrowheads="1"/>
          </p:cNvPicPr>
          <p:nvPr/>
        </p:nvPicPr>
        <p:blipFill rotWithShape="1">
          <a:blip r:embed="rId5">
            <a:extLst>
              <a:ext uri="{28A0092B-C50C-407E-A947-70E740481C1C}">
                <a14:useLocalDpi xmlns:a14="http://schemas.microsoft.com/office/drawing/2010/main" val="0"/>
              </a:ext>
            </a:extLst>
          </a:blip>
          <a:srcRect t="56249" r="29320" b="13696"/>
          <a:stretch/>
        </p:blipFill>
        <p:spPr bwMode="auto">
          <a:xfrm>
            <a:off x="3003858" y="-1662141"/>
            <a:ext cx="3796993" cy="23302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ropical Reef Fish by Scott Partridge, via Behance"/>
          <p:cNvPicPr>
            <a:picLocks noChangeAspect="1" noChangeArrowheads="1"/>
          </p:cNvPicPr>
          <p:nvPr/>
        </p:nvPicPr>
        <p:blipFill rotWithShape="1">
          <a:blip r:embed="rId6">
            <a:extLst>
              <a:ext uri="{28A0092B-C50C-407E-A947-70E740481C1C}">
                <a14:useLocalDpi xmlns:a14="http://schemas.microsoft.com/office/drawing/2010/main" val="0"/>
              </a:ext>
            </a:extLst>
          </a:blip>
          <a:srcRect l="44326" t="5480" r="4989" b="67376"/>
          <a:stretch/>
        </p:blipFill>
        <p:spPr bwMode="auto">
          <a:xfrm>
            <a:off x="-255406" y="0"/>
            <a:ext cx="2722844" cy="145819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ê·ì¥"/>
          <p:cNvPicPr>
            <a:picLocks noChangeAspect="1" noChangeArrowheads="1"/>
          </p:cNvPicPr>
          <p:nvPr/>
        </p:nvPicPr>
        <p:blipFill rotWithShape="1">
          <a:blip r:embed="rId7">
            <a:extLst>
              <a:ext uri="{28A0092B-C50C-407E-A947-70E740481C1C}">
                <a14:useLocalDpi xmlns:a14="http://schemas.microsoft.com/office/drawing/2010/main" val="0"/>
              </a:ext>
            </a:extLst>
          </a:blip>
          <a:srcRect l="22323" t="17377" r="36416" b="71407"/>
          <a:stretch/>
        </p:blipFill>
        <p:spPr bwMode="auto">
          <a:xfrm>
            <a:off x="10077450" y="-2741689"/>
            <a:ext cx="2686050" cy="13906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ëë¦¬ì ëí ì´ë¯¸ì§ ê²ìê²°ê³¼"/>
          <p:cNvPicPr>
            <a:picLocks noChangeAspect="1" noChangeArrowheads="1"/>
          </p:cNvPicPr>
          <p:nvPr/>
        </p:nvPicPr>
        <p:blipFill rotWithShape="1">
          <a:blip r:embed="rId8">
            <a:extLst>
              <a:ext uri="{28A0092B-C50C-407E-A947-70E740481C1C}">
                <a14:useLocalDpi xmlns:a14="http://schemas.microsoft.com/office/drawing/2010/main" val="0"/>
              </a:ext>
            </a:extLst>
          </a:blip>
          <a:srcRect l="10271" t="14554" r="15063" b="14938"/>
          <a:stretch/>
        </p:blipFill>
        <p:spPr bwMode="auto">
          <a:xfrm>
            <a:off x="7677150" y="-361950"/>
            <a:ext cx="426720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9"/>
          <a:stretch>
            <a:fillRect/>
          </a:stretch>
        </p:blipFill>
        <p:spPr>
          <a:xfrm>
            <a:off x="13582649" y="-12546"/>
            <a:ext cx="5092973" cy="3055784"/>
          </a:xfrm>
          <a:prstGeom prst="rect">
            <a:avLst/>
          </a:prstGeom>
        </p:spPr>
      </p:pic>
      <p:pic>
        <p:nvPicPr>
          <p:cNvPr id="1042" name="Picture 18" descr="Blue fish #prints #posters #art #tropicalfish #fish #blueta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5975" y="3530753"/>
            <a:ext cx="537210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ife of Sea: Life of Blue Ta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944350" y="3725810"/>
            <a:ext cx="5372100" cy="40290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ë¶ì´ ì¼ë¬ì¤í¸ì ëí ì´ë¯¸ì§ ê²ìê²°ê³¼"/>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89205" y="-3248026"/>
            <a:ext cx="5829300" cy="332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20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12192000" cy="708454"/>
          </a:xfrm>
        </p:spPr>
        <p:txBody>
          <a:bodyPr>
            <a:normAutofit/>
          </a:bodyPr>
          <a:lstStyle/>
          <a:p>
            <a:r>
              <a:rPr lang="ko-KR" altLang="en-US" sz="2400" b="1" dirty="0" smtClean="0"/>
              <a:t>낚시 </a:t>
            </a:r>
            <a:r>
              <a:rPr lang="ko-KR" altLang="en-US" sz="2400" b="1" dirty="0" err="1" smtClean="0"/>
              <a:t>컨탠츠</a:t>
            </a:r>
            <a:endParaRPr lang="ko-KR" altLang="en-US" sz="2400" b="1" dirty="0"/>
          </a:p>
        </p:txBody>
      </p:sp>
      <p:sp>
        <p:nvSpPr>
          <p:cNvPr id="3" name="내용 개체 틀 2"/>
          <p:cNvSpPr>
            <a:spLocks noGrp="1"/>
          </p:cNvSpPr>
          <p:nvPr>
            <p:ph idx="1"/>
          </p:nvPr>
        </p:nvSpPr>
        <p:spPr>
          <a:xfrm>
            <a:off x="0" y="708454"/>
            <a:ext cx="12192000" cy="6149545"/>
          </a:xfrm>
        </p:spPr>
        <p:txBody>
          <a:bodyPr>
            <a:normAutofit/>
          </a:bodyPr>
          <a:lstStyle/>
          <a:p>
            <a:pPr marL="0" indent="0">
              <a:buNone/>
            </a:pPr>
            <a:r>
              <a:rPr lang="ko-KR" altLang="en-US" sz="1200" b="1" dirty="0" smtClean="0">
                <a:solidFill>
                  <a:srgbClr val="FF0000"/>
                </a:solidFill>
              </a:rPr>
              <a:t>개념 </a:t>
            </a:r>
            <a:r>
              <a:rPr lang="en-US" altLang="ko-KR" sz="1200" b="1" dirty="0" smtClean="0">
                <a:solidFill>
                  <a:srgbClr val="FF0000"/>
                </a:solidFill>
              </a:rPr>
              <a:t>: </a:t>
            </a:r>
          </a:p>
          <a:p>
            <a:r>
              <a:rPr lang="ko-KR" altLang="en-US" sz="1200" dirty="0" smtClean="0"/>
              <a:t>라운지에 있는 낚시터에 유저들이 모여서 낚시를 할 수 있다</a:t>
            </a:r>
            <a:r>
              <a:rPr lang="en-US" altLang="ko-KR" sz="1200" dirty="0" smtClean="0"/>
              <a:t>.</a:t>
            </a:r>
          </a:p>
          <a:p>
            <a:r>
              <a:rPr lang="ko-KR" altLang="en-US" sz="1200" dirty="0" smtClean="0"/>
              <a:t>낚시에 성공할 경우 물고기 또는 여러 가지 다양한 보상을 얻을 수 있다</a:t>
            </a:r>
            <a:r>
              <a:rPr lang="en-US" altLang="ko-KR" sz="1200" dirty="0" smtClean="0"/>
              <a:t>.</a:t>
            </a:r>
          </a:p>
          <a:p>
            <a:endParaRPr lang="en-US" altLang="ko-KR" sz="1200" dirty="0"/>
          </a:p>
          <a:p>
            <a:pPr marL="0" indent="0">
              <a:buNone/>
            </a:pPr>
            <a:r>
              <a:rPr lang="ko-KR" altLang="en-US" sz="1200" b="1" dirty="0" smtClean="0">
                <a:solidFill>
                  <a:srgbClr val="FF0000"/>
                </a:solidFill>
              </a:rPr>
              <a:t>시스템 설명 </a:t>
            </a:r>
            <a:r>
              <a:rPr lang="en-US" altLang="ko-KR" sz="1200" b="1" dirty="0" smtClean="0">
                <a:solidFill>
                  <a:srgbClr val="FF0000"/>
                </a:solidFill>
              </a:rPr>
              <a:t>: </a:t>
            </a:r>
          </a:p>
          <a:p>
            <a:r>
              <a:rPr lang="ko-KR" altLang="en-US" sz="1200" dirty="0" smtClean="0"/>
              <a:t>유저는 라운지에 입장해서 낚시터 </a:t>
            </a:r>
            <a:r>
              <a:rPr lang="ko-KR" altLang="en-US" sz="1200" dirty="0" err="1" smtClean="0"/>
              <a:t>엔티티를</a:t>
            </a:r>
            <a:r>
              <a:rPr lang="ko-KR" altLang="en-US" sz="1200" dirty="0" smtClean="0"/>
              <a:t> 클릭해 낚시를 할 수 있다</a:t>
            </a:r>
            <a:r>
              <a:rPr lang="en-US" altLang="ko-KR" sz="1200" dirty="0" smtClean="0"/>
              <a:t>.</a:t>
            </a:r>
          </a:p>
          <a:p>
            <a:r>
              <a:rPr lang="ko-KR" altLang="en-US" sz="1200" dirty="0" smtClean="0"/>
              <a:t>낚시를 하기 위해서는 </a:t>
            </a:r>
            <a:r>
              <a:rPr lang="ko-KR" altLang="en-US" sz="1200" dirty="0" err="1" smtClean="0"/>
              <a:t>낚시대와</a:t>
            </a:r>
            <a:r>
              <a:rPr lang="ko-KR" altLang="en-US" sz="1200" dirty="0" smtClean="0"/>
              <a:t> 미끼가 있어야 하는데 </a:t>
            </a:r>
            <a:r>
              <a:rPr lang="ko-KR" altLang="en-US" sz="1200" dirty="0" err="1" smtClean="0"/>
              <a:t>낚시대와</a:t>
            </a:r>
            <a:r>
              <a:rPr lang="ko-KR" altLang="en-US" sz="1200" dirty="0" smtClean="0"/>
              <a:t> 미끼는 상점에서 판매하며</a:t>
            </a:r>
            <a:r>
              <a:rPr lang="en-US" altLang="ko-KR" sz="1200" dirty="0" smtClean="0"/>
              <a:t>, </a:t>
            </a:r>
            <a:r>
              <a:rPr lang="ko-KR" altLang="en-US" sz="1200" smtClean="0"/>
              <a:t>낚시대는 기간제로</a:t>
            </a:r>
            <a:r>
              <a:rPr lang="en-US" altLang="ko-KR" sz="1200" dirty="0" smtClean="0"/>
              <a:t>, </a:t>
            </a:r>
            <a:r>
              <a:rPr lang="ko-KR" altLang="en-US" sz="1200" smtClean="0"/>
              <a:t>미끼는 횟수제로 판매된다</a:t>
            </a:r>
            <a:r>
              <a:rPr lang="en-US" altLang="ko-KR" sz="1200" dirty="0" smtClean="0"/>
              <a:t>.</a:t>
            </a:r>
          </a:p>
          <a:p>
            <a:r>
              <a:rPr lang="ko-KR" altLang="en-US" sz="1200" dirty="0" smtClean="0"/>
              <a:t>더 좋은 물고기</a:t>
            </a:r>
            <a:r>
              <a:rPr lang="en-US" altLang="ko-KR" sz="1200" dirty="0" smtClean="0"/>
              <a:t>/ </a:t>
            </a:r>
            <a:r>
              <a:rPr lang="ko-KR" altLang="en-US" sz="1200" smtClean="0"/>
              <a:t>아이템을 낚을 수 있는 확률이 높은 낚시대</a:t>
            </a:r>
            <a:r>
              <a:rPr lang="en-US" altLang="ko-KR" sz="1200" dirty="0" smtClean="0"/>
              <a:t>/</a:t>
            </a:r>
            <a:r>
              <a:rPr lang="ko-KR" altLang="en-US" sz="1200" smtClean="0"/>
              <a:t>미끼 일수록 가격이 더 비싸다</a:t>
            </a:r>
            <a:r>
              <a:rPr lang="en-US" altLang="ko-KR" sz="1200" dirty="0" smtClean="0"/>
              <a:t>.</a:t>
            </a:r>
          </a:p>
          <a:p>
            <a:r>
              <a:rPr lang="ko-KR" altLang="en-US" sz="1200" dirty="0" smtClean="0"/>
              <a:t>낚시터 </a:t>
            </a:r>
            <a:r>
              <a:rPr lang="ko-KR" altLang="en-US" sz="1200" dirty="0" err="1" smtClean="0"/>
              <a:t>엔티티를</a:t>
            </a:r>
            <a:r>
              <a:rPr lang="ko-KR" altLang="en-US" sz="1200" dirty="0" smtClean="0"/>
              <a:t> 클릭하면 유저의 </a:t>
            </a:r>
            <a:r>
              <a:rPr lang="ko-KR" altLang="en-US" sz="1200" dirty="0" err="1" smtClean="0"/>
              <a:t>인벤토리가</a:t>
            </a:r>
            <a:r>
              <a:rPr lang="ko-KR" altLang="en-US" sz="1200" dirty="0" smtClean="0"/>
              <a:t> 나오고 여기서 유저는 자신이 원하는 낚싯대</a:t>
            </a:r>
            <a:r>
              <a:rPr lang="en-US" altLang="ko-KR" sz="1200" dirty="0" smtClean="0"/>
              <a:t>, </a:t>
            </a:r>
            <a:r>
              <a:rPr lang="ko-KR" altLang="en-US" sz="1200" smtClean="0"/>
              <a:t>미끼를 </a:t>
            </a:r>
            <a:r>
              <a:rPr lang="ko-KR" altLang="en-US" sz="1200" dirty="0" smtClean="0"/>
              <a:t>골라서 낚시를 할 수 </a:t>
            </a:r>
            <a:r>
              <a:rPr lang="ko-KR" altLang="en-US" sz="1200" smtClean="0"/>
              <a:t>있다</a:t>
            </a:r>
            <a:r>
              <a:rPr lang="en-US" altLang="ko-KR" sz="1200" dirty="0" smtClean="0"/>
              <a:t>.</a:t>
            </a:r>
          </a:p>
          <a:p>
            <a:r>
              <a:rPr lang="ko-KR" altLang="en-US" sz="1200" dirty="0" smtClean="0"/>
              <a:t>유저가 낚싯대와 미끼를 골라 사용하면</a:t>
            </a:r>
            <a:r>
              <a:rPr lang="en-US" altLang="ko-KR" sz="1200" dirty="0" smtClean="0"/>
              <a:t>, </a:t>
            </a:r>
            <a:r>
              <a:rPr lang="ko-KR" altLang="en-US" sz="1200" smtClean="0"/>
              <a:t>미끼는 하나씩 차감되고 낚시가 시작된다</a:t>
            </a:r>
            <a:r>
              <a:rPr lang="en-US" altLang="ko-KR" sz="1200" dirty="0" smtClean="0"/>
              <a:t>.</a:t>
            </a:r>
          </a:p>
          <a:p>
            <a:r>
              <a:rPr lang="ko-KR" altLang="en-US" sz="1200" dirty="0" smtClean="0"/>
              <a:t>유저가 낚시를 시작하면 초반에는 물고기가 미끼를 물기 기다려야 하고</a:t>
            </a:r>
            <a:r>
              <a:rPr lang="en-US" altLang="ko-KR" sz="1200" dirty="0" smtClean="0"/>
              <a:t>, </a:t>
            </a:r>
            <a:r>
              <a:rPr lang="ko-KR" altLang="en-US" sz="1200" smtClean="0"/>
              <a:t>이후 물고기가 미끼를 물면 물고기 낚기 커맨드를 입력해서 물고기를 낚아야 한다</a:t>
            </a:r>
            <a:r>
              <a:rPr lang="en-US" altLang="ko-KR" sz="1200" dirty="0" smtClean="0"/>
              <a:t>.</a:t>
            </a:r>
          </a:p>
          <a:p>
            <a:r>
              <a:rPr lang="ko-KR" altLang="en-US" sz="1200" dirty="0" smtClean="0"/>
              <a:t>더 좋은 물고기</a:t>
            </a:r>
            <a:r>
              <a:rPr lang="en-US" altLang="ko-KR" sz="1200" dirty="0" smtClean="0"/>
              <a:t>/</a:t>
            </a:r>
            <a:r>
              <a:rPr lang="ko-KR" altLang="en-US" sz="1200" smtClean="0"/>
              <a:t>보상 일수록 </a:t>
            </a:r>
            <a:r>
              <a:rPr lang="ko-KR" altLang="en-US" sz="1200" dirty="0" smtClean="0"/>
              <a:t>커맨드 난이도와 커맨드 </a:t>
            </a:r>
            <a:r>
              <a:rPr lang="ko-KR" altLang="en-US" sz="1200" smtClean="0"/>
              <a:t>입력 횟수가 올라가며</a:t>
            </a:r>
            <a:r>
              <a:rPr lang="en-US" altLang="ko-KR" sz="1200" dirty="0" smtClean="0"/>
              <a:t>, </a:t>
            </a:r>
            <a:r>
              <a:rPr lang="ko-KR" altLang="en-US" sz="1200" smtClean="0"/>
              <a:t>커맨드 입력 실패에 따른 낚시 최종 성공 조건이 힘들어진다</a:t>
            </a:r>
            <a:r>
              <a:rPr lang="en-US" altLang="ko-KR" sz="1200" dirty="0" smtClean="0"/>
              <a:t>.</a:t>
            </a:r>
          </a:p>
          <a:p>
            <a:r>
              <a:rPr lang="ko-KR" altLang="en-US" sz="1200" dirty="0" smtClean="0"/>
              <a:t>미끼로 탄생석 이상의 씨앗을 사용할 수 있다</a:t>
            </a:r>
            <a:r>
              <a:rPr lang="en-US" altLang="ko-KR" sz="1200" dirty="0" smtClean="0"/>
              <a:t>. (‘</a:t>
            </a:r>
            <a:r>
              <a:rPr lang="ko-KR" altLang="en-US" sz="1200" smtClean="0"/>
              <a:t>나만의</a:t>
            </a:r>
            <a:r>
              <a:rPr lang="en-US" altLang="ko-KR" sz="1200" dirty="0" smtClean="0"/>
              <a:t>’</a:t>
            </a:r>
            <a:r>
              <a:rPr lang="ko-KR" altLang="en-US" sz="1200" smtClean="0"/>
              <a:t> 씨앗 포함</a:t>
            </a:r>
            <a:r>
              <a:rPr lang="en-US" altLang="ko-KR" sz="1200" dirty="0" smtClean="0"/>
              <a:t>)</a:t>
            </a:r>
          </a:p>
          <a:p>
            <a:r>
              <a:rPr lang="ko-KR" altLang="en-US" sz="1200" dirty="0" smtClean="0"/>
              <a:t>신규</a:t>
            </a:r>
            <a:r>
              <a:rPr lang="en-US" altLang="ko-KR" sz="1200" dirty="0" smtClean="0"/>
              <a:t>/</a:t>
            </a:r>
            <a:r>
              <a:rPr lang="ko-KR" altLang="en-US" sz="1200" smtClean="0"/>
              <a:t>부부</a:t>
            </a:r>
            <a:r>
              <a:rPr lang="en-US" altLang="ko-KR" sz="1200" dirty="0" smtClean="0"/>
              <a:t>/</a:t>
            </a:r>
            <a:r>
              <a:rPr lang="ko-KR" altLang="en-US" sz="1200" smtClean="0"/>
              <a:t>일정 레벨 이상의 커플</a:t>
            </a:r>
            <a:r>
              <a:rPr lang="en-US" altLang="ko-KR" sz="1200" dirty="0" smtClean="0"/>
              <a:t>/</a:t>
            </a:r>
            <a:r>
              <a:rPr lang="ko-KR" altLang="en-US" sz="1200" smtClean="0"/>
              <a:t>동일 크루원 </a:t>
            </a:r>
            <a:r>
              <a:rPr lang="ko-KR" altLang="en-US" sz="1200" dirty="0" smtClean="0"/>
              <a:t>유저들과 함께 낚시를 할 경우 </a:t>
            </a:r>
            <a:r>
              <a:rPr lang="en-US" altLang="ko-KR" sz="1200" dirty="0" smtClean="0"/>
              <a:t>‘</a:t>
            </a:r>
            <a:r>
              <a:rPr lang="ko-KR" altLang="en-US" sz="1200" smtClean="0"/>
              <a:t>비기너스 럭</a:t>
            </a:r>
            <a:r>
              <a:rPr lang="en-US" altLang="ko-KR" sz="1200" dirty="0" smtClean="0"/>
              <a:t>’, ‘</a:t>
            </a:r>
            <a:r>
              <a:rPr lang="ko-KR" altLang="en-US" sz="1200" smtClean="0"/>
              <a:t>커플 버프</a:t>
            </a:r>
            <a:r>
              <a:rPr lang="en-US" altLang="ko-KR" sz="1200" dirty="0" smtClean="0"/>
              <a:t>‘ </a:t>
            </a:r>
            <a:r>
              <a:rPr lang="ko-KR" altLang="en-US" sz="1200" smtClean="0"/>
              <a:t>등의</a:t>
            </a:r>
            <a:r>
              <a:rPr lang="en-US" altLang="ko-KR" sz="1200" dirty="0" smtClean="0"/>
              <a:t> </a:t>
            </a:r>
            <a:r>
              <a:rPr lang="ko-KR" altLang="en-US" sz="1200" smtClean="0"/>
              <a:t>버프가 걸려 더 좋은 물고기</a:t>
            </a:r>
            <a:r>
              <a:rPr lang="en-US" altLang="ko-KR" sz="1200" dirty="0" smtClean="0"/>
              <a:t>/</a:t>
            </a:r>
            <a:r>
              <a:rPr lang="ko-KR" altLang="en-US" sz="1200" smtClean="0"/>
              <a:t>보상를 낚을 수 있다</a:t>
            </a:r>
            <a:r>
              <a:rPr lang="en-US" altLang="ko-KR" sz="1200" dirty="0" smtClean="0"/>
              <a:t>.</a:t>
            </a:r>
          </a:p>
          <a:p>
            <a:r>
              <a:rPr lang="ko-KR" altLang="en-US" sz="1200" dirty="0" smtClean="0"/>
              <a:t>낚시터 주변에 낚시 </a:t>
            </a:r>
            <a:r>
              <a:rPr lang="ko-KR" altLang="en-US" sz="1200" dirty="0" err="1" smtClean="0"/>
              <a:t>컨탠츠</a:t>
            </a:r>
            <a:r>
              <a:rPr lang="ko-KR" altLang="en-US" sz="1200" dirty="0" smtClean="0"/>
              <a:t> 관련 </a:t>
            </a:r>
            <a:r>
              <a:rPr lang="en-US" altLang="ko-KR" sz="1200" dirty="0" smtClean="0"/>
              <a:t>NPC</a:t>
            </a:r>
            <a:r>
              <a:rPr lang="ko-KR" altLang="en-US" sz="1200" smtClean="0"/>
              <a:t>가 있으며 낚은 물고기를 해당 </a:t>
            </a:r>
            <a:r>
              <a:rPr lang="en-US" altLang="ko-KR" sz="1200" dirty="0" smtClean="0"/>
              <a:t>NPC</a:t>
            </a:r>
            <a:r>
              <a:rPr lang="ko-KR" altLang="en-US" sz="1200" smtClean="0"/>
              <a:t>에게 주면 그에 따른 보상이 지급된다</a:t>
            </a:r>
            <a:r>
              <a:rPr lang="en-US" altLang="ko-KR" sz="1200" dirty="0" smtClean="0"/>
              <a:t>.</a:t>
            </a:r>
          </a:p>
          <a:p>
            <a:r>
              <a:rPr lang="ko-KR" altLang="en-US" sz="1200" dirty="0" smtClean="0"/>
              <a:t>자동으로 낚시를 진행할 수 있으며 자동 진행 시 수동 진행보다 보상이 좋지 않다</a:t>
            </a:r>
            <a:r>
              <a:rPr lang="en-US" altLang="ko-KR" sz="1200" dirty="0" smtClean="0"/>
              <a:t>.</a:t>
            </a:r>
          </a:p>
          <a:p>
            <a:endParaRPr lang="en-US" altLang="ko-KR" sz="1200" dirty="0" smtClean="0"/>
          </a:p>
          <a:p>
            <a:pPr marL="0" indent="0">
              <a:buNone/>
            </a:pPr>
            <a:r>
              <a:rPr lang="ko-KR" altLang="en-US" sz="1200" b="1" dirty="0" smtClean="0">
                <a:solidFill>
                  <a:srgbClr val="FF0000"/>
                </a:solidFill>
              </a:rPr>
              <a:t>필요한 작업 </a:t>
            </a:r>
            <a:r>
              <a:rPr lang="en-US" altLang="ko-KR" sz="1200" b="1" dirty="0" smtClean="0">
                <a:solidFill>
                  <a:srgbClr val="FF0000"/>
                </a:solidFill>
              </a:rPr>
              <a:t>: </a:t>
            </a:r>
          </a:p>
          <a:p>
            <a:r>
              <a:rPr lang="ko-KR" altLang="en-US" sz="1200" dirty="0" smtClean="0"/>
              <a:t>낚시 </a:t>
            </a:r>
            <a:r>
              <a:rPr lang="en-US" altLang="ko-KR" sz="1200" dirty="0" smtClean="0"/>
              <a:t>UI </a:t>
            </a:r>
            <a:r>
              <a:rPr lang="ko-KR" altLang="en-US" sz="1200" smtClean="0"/>
              <a:t>추가</a:t>
            </a:r>
            <a:endParaRPr lang="en-US" altLang="ko-KR" sz="1200" dirty="0" smtClean="0"/>
          </a:p>
          <a:p>
            <a:r>
              <a:rPr lang="ko-KR" altLang="en-US" sz="1200" dirty="0" smtClean="0"/>
              <a:t>기존 </a:t>
            </a:r>
            <a:r>
              <a:rPr lang="ko-KR" altLang="en-US" sz="1200" dirty="0" err="1" smtClean="0"/>
              <a:t>펫</a:t>
            </a:r>
            <a:r>
              <a:rPr lang="ko-KR" altLang="en-US" sz="1200" dirty="0" smtClean="0"/>
              <a:t> 라운지에 분수가 있던 곳에 분수를 빼고 낚시터를 추가</a:t>
            </a:r>
            <a:endParaRPr lang="en-US" altLang="ko-KR" sz="1200" dirty="0" smtClean="0"/>
          </a:p>
          <a:p>
            <a:r>
              <a:rPr lang="ko-KR" altLang="en-US" sz="1200" dirty="0" smtClean="0"/>
              <a:t>낚시터 </a:t>
            </a:r>
            <a:r>
              <a:rPr lang="en-US" altLang="ko-KR" sz="1200" dirty="0" smtClean="0"/>
              <a:t>NPC </a:t>
            </a:r>
            <a:r>
              <a:rPr lang="ko-KR" altLang="en-US" sz="1200" smtClean="0"/>
              <a:t>추가</a:t>
            </a:r>
            <a:endParaRPr lang="en-US" altLang="ko-KR" sz="1200" dirty="0" smtClean="0"/>
          </a:p>
        </p:txBody>
      </p:sp>
    </p:spTree>
    <p:extLst>
      <p:ext uri="{BB962C8B-B14F-4D97-AF65-F5344CB8AC3E}">
        <p14:creationId xmlns:p14="http://schemas.microsoft.com/office/powerpoint/2010/main" val="2248669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ë¶ì´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930274"/>
            <a:ext cx="5238750" cy="29718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4" descr="ë¶ì´ ìì´ì½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6204" y="-146103"/>
            <a:ext cx="3114675" cy="28670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ë¶ì´ë¹µ ì¼ë¬ì¤í¸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625" y="-279454"/>
            <a:ext cx="4286250" cy="31337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ë¶ì´ë¹µ ì¼ë¬ì¤í¸ì ëí ì´ë¯¸ì§ ê²ìê²°ê³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0879" y="3836987"/>
            <a:ext cx="3171825" cy="2286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ë¶ì´ë¹µ ì¼ë¬ì¤í¸ì ëí ì´ë¯¸ì§ ê²ìê²°ê³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3079" y="4321175"/>
            <a:ext cx="4286250" cy="30765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ê´ë ¨ ì´ë¯¸ì§"/>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3848" y="-1776414"/>
            <a:ext cx="4286250" cy="343852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ë¶ì´ë¹µì ëí ì´ë¯¸ì§ ê²ìê²°ê³¼"/>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450" y="3902075"/>
            <a:ext cx="3552825" cy="253365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ë¶ì´ ì¸ë§ì½ì ëí ì´ë¯¸ì§ ê²ìê²°ê³¼"/>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651230" y="3695700"/>
            <a:ext cx="6054672" cy="605467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lown Fish icon co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33802" y="-1020789"/>
            <a:ext cx="5372100" cy="429577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ë¶ì´ ì¼ë¬ì¤í¸ì ëí ì´ë¯¸ì§ ê²ìê²°ê³¼"/>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3970" y="7197671"/>
            <a:ext cx="6838950" cy="510540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íë ë¶ì´ ì¼ë¬ì¤í¸ì ëí ì´ë¯¸ì§ ê²ìê²°ê³¼"/>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3000" y="7318374"/>
            <a:ext cx="9753600" cy="709612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ê´ë ¨ ì´ë¯¸ì§"/>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94827" y="766762"/>
            <a:ext cx="6191250" cy="619125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íë ë¶ì´ ì¼ë¬ì¤í¸ì ëí ì´ë¯¸ì§ ê²ìê²°ê³¼"/>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99720" y="8267700"/>
            <a:ext cx="399097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607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그룹 78"/>
          <p:cNvGrpSpPr/>
          <p:nvPr/>
        </p:nvGrpSpPr>
        <p:grpSpPr>
          <a:xfrm>
            <a:off x="3787723" y="-1776405"/>
            <a:ext cx="17285270" cy="10437496"/>
            <a:chOff x="3787723" y="-1776405"/>
            <a:chExt cx="17285270" cy="10437496"/>
          </a:xfrm>
        </p:grpSpPr>
        <p:grpSp>
          <p:nvGrpSpPr>
            <p:cNvPr id="31" name="그룹 30"/>
            <p:cNvGrpSpPr/>
            <p:nvPr/>
          </p:nvGrpSpPr>
          <p:grpSpPr>
            <a:xfrm>
              <a:off x="6992434" y="1181100"/>
              <a:ext cx="2402385" cy="4735720"/>
              <a:chOff x="6992434" y="1181100"/>
              <a:chExt cx="2402385" cy="4735720"/>
            </a:xfrm>
          </p:grpSpPr>
          <p:pic>
            <p:nvPicPr>
              <p:cNvPr id="19" name="그림 18"/>
              <p:cNvPicPr>
                <a:picLocks noChangeAspect="1"/>
              </p:cNvPicPr>
              <p:nvPr/>
            </p:nvPicPr>
            <p:blipFill rotWithShape="1">
              <a:blip r:embed="rId2"/>
              <a:srcRect t="1637"/>
              <a:stretch/>
            </p:blipFill>
            <p:spPr>
              <a:xfrm>
                <a:off x="6992434" y="1181100"/>
                <a:ext cx="2402385" cy="4735720"/>
              </a:xfrm>
              <a:prstGeom prst="rect">
                <a:avLst/>
              </a:prstGeom>
            </p:spPr>
          </p:pic>
          <p:sp>
            <p:nvSpPr>
              <p:cNvPr id="20" name="직사각형 19"/>
              <p:cNvSpPr/>
              <p:nvPr/>
            </p:nvSpPr>
            <p:spPr>
              <a:xfrm>
                <a:off x="7440182" y="1228726"/>
                <a:ext cx="1567271" cy="1296242"/>
              </a:xfrm>
              <a:prstGeom prst="rect">
                <a:avLst/>
              </a:prstGeom>
              <a:solidFill>
                <a:srgbClr val="0F0E0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nvGrpSpPr>
              <p:cNvPr id="21" name="그룹 20"/>
              <p:cNvGrpSpPr/>
              <p:nvPr/>
            </p:nvGrpSpPr>
            <p:grpSpPr>
              <a:xfrm>
                <a:off x="7416633" y="1341053"/>
                <a:ext cx="1533057" cy="1216512"/>
                <a:chOff x="4339899" y="416787"/>
                <a:chExt cx="3114208" cy="2205571"/>
              </a:xfrm>
            </p:grpSpPr>
            <p:grpSp>
              <p:nvGrpSpPr>
                <p:cNvPr id="22" name="그룹 21"/>
                <p:cNvGrpSpPr/>
                <p:nvPr/>
              </p:nvGrpSpPr>
              <p:grpSpPr>
                <a:xfrm>
                  <a:off x="6344824" y="776287"/>
                  <a:ext cx="1109283" cy="1193007"/>
                  <a:chOff x="6344824" y="776287"/>
                  <a:chExt cx="1109283" cy="1193007"/>
                </a:xfrm>
              </p:grpSpPr>
              <p:sp>
                <p:nvSpPr>
                  <p:cNvPr id="29" name="이등변 삼각형 28"/>
                  <p:cNvSpPr/>
                  <p:nvPr/>
                </p:nvSpPr>
                <p:spPr>
                  <a:xfrm rot="16200000">
                    <a:off x="6271672" y="916706"/>
                    <a:ext cx="1060704" cy="91440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달 29"/>
                  <p:cNvSpPr/>
                  <p:nvPr/>
                </p:nvSpPr>
                <p:spPr>
                  <a:xfrm>
                    <a:off x="6996907" y="776287"/>
                    <a:ext cx="457200" cy="1193007"/>
                  </a:xfrm>
                  <a:prstGeom prst="moon">
                    <a:avLst>
                      <a:gd name="adj" fmla="val 562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3" name="이등변 삼각형 22"/>
                <p:cNvSpPr/>
                <p:nvPr/>
              </p:nvSpPr>
              <p:spPr>
                <a:xfrm rot="20569187" flipV="1">
                  <a:off x="5189257" y="1867167"/>
                  <a:ext cx="588016" cy="755191"/>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순서도: 데이터 23"/>
                <p:cNvSpPr/>
                <p:nvPr/>
              </p:nvSpPr>
              <p:spPr>
                <a:xfrm rot="518791">
                  <a:off x="4987520" y="416787"/>
                  <a:ext cx="1690084" cy="612648"/>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이등변 삼각형 24"/>
                <p:cNvSpPr/>
                <p:nvPr/>
              </p:nvSpPr>
              <p:spPr>
                <a:xfrm rot="15065747">
                  <a:off x="6318546" y="1863380"/>
                  <a:ext cx="588016" cy="506910"/>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타원 25"/>
                <p:cNvSpPr/>
                <p:nvPr/>
              </p:nvSpPr>
              <p:spPr>
                <a:xfrm>
                  <a:off x="4339899" y="554200"/>
                  <a:ext cx="2726724" cy="164756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27" name="달 26"/>
                <p:cNvSpPr/>
                <p:nvPr/>
              </p:nvSpPr>
              <p:spPr>
                <a:xfrm rot="10800000">
                  <a:off x="4790011" y="801332"/>
                  <a:ext cx="250104" cy="1153299"/>
                </a:xfrm>
                <a:prstGeom prst="moon">
                  <a:avLst>
                    <a:gd name="adj" fmla="val 179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p:cNvSpPr/>
                <p:nvPr/>
              </p:nvSpPr>
              <p:spPr>
                <a:xfrm>
                  <a:off x="4545845" y="1023757"/>
                  <a:ext cx="172994" cy="1729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TextBox 13"/>
              <p:cNvSpPr txBox="1"/>
              <p:nvPr/>
            </p:nvSpPr>
            <p:spPr>
              <a:xfrm>
                <a:off x="7687806" y="1459042"/>
                <a:ext cx="1005403" cy="830997"/>
              </a:xfrm>
              <a:prstGeom prst="rect">
                <a:avLst/>
              </a:prstGeom>
              <a:noFill/>
            </p:spPr>
            <p:txBody>
              <a:bodyPr wrap="none" rtlCol="0">
                <a:spAutoFit/>
              </a:bodyPr>
              <a:lstStyle/>
              <a:p>
                <a:r>
                  <a:rPr lang="ko-KR" altLang="en-US" sz="800" dirty="0" err="1" smtClean="0"/>
                  <a:t>가나다라마바사</a:t>
                </a:r>
                <a:endParaRPr lang="en-US" altLang="ko-KR" sz="800" dirty="0" smtClean="0"/>
              </a:p>
              <a:p>
                <a:r>
                  <a:rPr lang="ko-KR" altLang="en-US" sz="800" dirty="0" err="1" smtClean="0"/>
                  <a:t>라마바사가나다마</a:t>
                </a:r>
                <a:endParaRPr lang="en-US" altLang="ko-KR" sz="800" dirty="0" smtClean="0"/>
              </a:p>
              <a:p>
                <a:r>
                  <a:rPr lang="ko-KR" altLang="en-US" sz="800" dirty="0" err="1" smtClean="0"/>
                  <a:t>사가나다라마바라</a:t>
                </a:r>
                <a:endParaRPr lang="en-US" altLang="ko-KR" sz="800" dirty="0" smtClean="0"/>
              </a:p>
              <a:p>
                <a:r>
                  <a:rPr lang="ko-KR" altLang="en-US" sz="800" dirty="0" err="1" smtClean="0"/>
                  <a:t>다라마바사가나다</a:t>
                </a:r>
                <a:endParaRPr lang="en-US" altLang="ko-KR" sz="800" dirty="0" smtClean="0"/>
              </a:p>
              <a:p>
                <a:r>
                  <a:rPr lang="ko-KR" altLang="en-US" sz="800" dirty="0" err="1" smtClean="0"/>
                  <a:t>바사가나다라마바</a:t>
                </a:r>
                <a:endParaRPr lang="en-US" altLang="ko-KR" sz="800" dirty="0" smtClean="0"/>
              </a:p>
              <a:p>
                <a:r>
                  <a:rPr lang="ko-KR" altLang="en-US" sz="800" dirty="0" err="1" smtClean="0"/>
                  <a:t>나다라마바사가</a:t>
                </a:r>
                <a:endParaRPr lang="en-US" altLang="ko-KR" sz="800" dirty="0" smtClean="0"/>
              </a:p>
            </p:txBody>
          </p:sp>
        </p:grpSp>
        <p:grpSp>
          <p:nvGrpSpPr>
            <p:cNvPr id="37" name="그룹 36"/>
            <p:cNvGrpSpPr/>
            <p:nvPr/>
          </p:nvGrpSpPr>
          <p:grpSpPr>
            <a:xfrm>
              <a:off x="5599078" y="1280433"/>
              <a:ext cx="1010464" cy="2337605"/>
              <a:chOff x="4105114" y="1169075"/>
              <a:chExt cx="1730794" cy="4004015"/>
            </a:xfrm>
          </p:grpSpPr>
          <p:pic>
            <p:nvPicPr>
              <p:cNvPr id="33" name="Picture 24" descr="ë¶ì´ ìì´ì½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5115" y="1169075"/>
                <a:ext cx="1730793" cy="159317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ë¶ì´ë¹µ ì¼ë¬ì¤í¸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05115" y="2812229"/>
                <a:ext cx="1730793" cy="124741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6" descr="Clown Fish icon comp"/>
              <p:cNvPicPr>
                <a:picLocks noChangeAspect="1" noChangeArrowheads="1"/>
              </p:cNvPicPr>
              <p:nvPr/>
            </p:nvPicPr>
            <p:blipFill rotWithShape="1">
              <a:blip r:embed="rId5">
                <a:extLst>
                  <a:ext uri="{28A0092B-C50C-407E-A947-70E740481C1C}">
                    <a14:useLocalDpi xmlns:a14="http://schemas.microsoft.com/office/drawing/2010/main" val="0"/>
                  </a:ext>
                </a:extLst>
              </a:blip>
              <a:srcRect l="67462" t="52861" r="12834" b="31287"/>
              <a:stretch/>
            </p:blipFill>
            <p:spPr bwMode="auto">
              <a:xfrm flipH="1">
                <a:off x="4105114" y="4059648"/>
                <a:ext cx="1730794" cy="1113442"/>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모서리가 둥근 직사각형 37"/>
            <p:cNvSpPr/>
            <p:nvPr/>
          </p:nvSpPr>
          <p:spPr>
            <a:xfrm>
              <a:off x="5561961" y="1606857"/>
              <a:ext cx="344206" cy="1828801"/>
            </a:xfrm>
            <a:prstGeom prst="round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ko-KR" altLang="en-US" sz="1100"/>
            </a:p>
          </p:txBody>
        </p:sp>
        <p:cxnSp>
          <p:nvCxnSpPr>
            <p:cNvPr id="40" name="직선 화살표 연결선 39"/>
            <p:cNvCxnSpPr>
              <a:stCxn id="38" idx="3"/>
              <a:endCxn id="42" idx="3"/>
            </p:cNvCxnSpPr>
            <p:nvPr/>
          </p:nvCxnSpPr>
          <p:spPr>
            <a:xfrm flipV="1">
              <a:off x="5906167" y="2021205"/>
              <a:ext cx="1401413" cy="50005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모서리가 둥근 직사각형 41"/>
            <p:cNvSpPr/>
            <p:nvPr/>
          </p:nvSpPr>
          <p:spPr>
            <a:xfrm flipH="1">
              <a:off x="7307580" y="1889759"/>
              <a:ext cx="336230" cy="262891"/>
            </a:xfrm>
            <a:prstGeom prst="round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ko-KR" altLang="en-US" sz="1100"/>
            </a:p>
          </p:txBody>
        </p:sp>
        <p:sp>
          <p:nvSpPr>
            <p:cNvPr id="45" name="TextBox 44"/>
            <p:cNvSpPr txBox="1"/>
            <p:nvPr/>
          </p:nvSpPr>
          <p:spPr>
            <a:xfrm>
              <a:off x="5389163" y="3548960"/>
              <a:ext cx="1301959" cy="261610"/>
            </a:xfrm>
            <a:prstGeom prst="rect">
              <a:avLst/>
            </a:prstGeom>
            <a:noFill/>
          </p:spPr>
          <p:txBody>
            <a:bodyPr wrap="none" rtlCol="0">
              <a:spAutoFit/>
            </a:bodyPr>
            <a:lstStyle/>
            <a:p>
              <a:r>
                <a:rPr lang="ko-KR" altLang="en-US" sz="1100" dirty="0" smtClean="0"/>
                <a:t>물고기 입이 없다</a:t>
              </a:r>
              <a:r>
                <a:rPr lang="en-US" altLang="ko-KR" sz="1100" dirty="0" smtClean="0"/>
                <a:t>.</a:t>
              </a:r>
            </a:p>
          </p:txBody>
        </p:sp>
        <p:pic>
          <p:nvPicPr>
            <p:cNvPr id="48" name="Picture 2" descr="ë¶ì´ì ëí ì´ë¯¸ì§ ê²ìê²°ê³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47299" y="-1776405"/>
              <a:ext cx="3578136" cy="202978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ë¶ì´ë¹µ ì¼ë¬ì¤í¸ì ëí ì´ë¯¸ì§ ê²ìê²°ê³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78967" y="217221"/>
              <a:ext cx="2927566" cy="214037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ë¶ì´ë¹µ ì¼ë¬ì¤í¸ì ëí ì´ë¯¸ì§ ê²ìê²°ê³¼"/>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62147" y="4164981"/>
              <a:ext cx="2927566" cy="210134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ê´ë ¨ ì´ë¯¸ì§"/>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12584" y="3792183"/>
              <a:ext cx="2927566" cy="234855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2" descr="ë¶ì´ë¹µì ëí ì´ë¯¸ì§ ê²ìê²°ê³¼"/>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94474" y="2189271"/>
              <a:ext cx="3552825" cy="253365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4" descr="ë¶ì´ ì¸ë§ì½ì ëí ì´ë¯¸ì§ ê²ìê²°ê³¼"/>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659759" y="392865"/>
              <a:ext cx="3417705" cy="341770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8" descr="ë¶ì´ ì¼ë¬ì¤í¸ì ëí ì´ë¯¸ì§ ê²ìê²°ê³¼"/>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12584" y="258236"/>
              <a:ext cx="3860409" cy="288186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2" descr="ê´ë ¨ ì´ë¯¸ì§"/>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5071" t="29410" r="12945" b="20076"/>
            <a:stretch/>
          </p:blipFill>
          <p:spPr bwMode="auto">
            <a:xfrm>
              <a:off x="6363038" y="-592256"/>
              <a:ext cx="1629435" cy="114341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reat work from a designer in the Dribbble community; your best resource to discover and connect with designers worldwide."/>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0447" t="10505" r="20391" b="8631"/>
            <a:stretch/>
          </p:blipFill>
          <p:spPr bwMode="auto">
            <a:xfrm>
              <a:off x="7992473" y="-520053"/>
              <a:ext cx="1091406" cy="11188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100+ Creative Line Icons and Logos That Will Inspire You!"/>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5099" t="12361" r="13838" b="11611"/>
            <a:stretch/>
          </p:blipFill>
          <p:spPr bwMode="auto">
            <a:xfrm>
              <a:off x="4801344" y="-397296"/>
              <a:ext cx="1645402" cy="1320262"/>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7361601" y="728692"/>
              <a:ext cx="1443024" cy="261610"/>
            </a:xfrm>
            <a:prstGeom prst="rect">
              <a:avLst/>
            </a:prstGeom>
            <a:noFill/>
          </p:spPr>
          <p:txBody>
            <a:bodyPr wrap="none" rtlCol="0">
              <a:spAutoFit/>
            </a:bodyPr>
            <a:lstStyle/>
            <a:p>
              <a:r>
                <a:rPr lang="ko-KR" altLang="en-US" sz="1100" dirty="0" err="1" smtClean="0"/>
                <a:t>점눈을</a:t>
              </a:r>
              <a:r>
                <a:rPr lang="ko-KR" altLang="en-US" sz="1100" dirty="0" smtClean="0"/>
                <a:t> 가지고 있다</a:t>
              </a:r>
              <a:r>
                <a:rPr lang="en-US" altLang="ko-KR" sz="1100" dirty="0" smtClean="0"/>
                <a:t>.</a:t>
              </a:r>
              <a:endParaRPr lang="ko-KR" altLang="en-US" sz="1100"/>
            </a:p>
          </p:txBody>
        </p:sp>
        <p:cxnSp>
          <p:nvCxnSpPr>
            <p:cNvPr id="62" name="직선 화살표 연결선 61"/>
            <p:cNvCxnSpPr>
              <a:stCxn id="57" idx="2"/>
              <a:endCxn id="28" idx="1"/>
            </p:cNvCxnSpPr>
            <p:nvPr/>
          </p:nvCxnSpPr>
          <p:spPr>
            <a:xfrm>
              <a:off x="7177756" y="551155"/>
              <a:ext cx="352732" cy="113865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4" name="그룹 63"/>
            <p:cNvGrpSpPr/>
            <p:nvPr/>
          </p:nvGrpSpPr>
          <p:grpSpPr>
            <a:xfrm>
              <a:off x="3787723" y="4902149"/>
              <a:ext cx="3742765" cy="3397123"/>
              <a:chOff x="2269613" y="7693430"/>
              <a:chExt cx="6027760" cy="5471100"/>
            </a:xfrm>
          </p:grpSpPr>
          <p:pic>
            <p:nvPicPr>
              <p:cNvPr id="56" name="Picture 20" descr="íë ë¶ì´ ì¼ë¬ì¤í¸ì ëí ì´ë¯¸ì§ ê²ìê²°ê³¼"/>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721530" y="7693430"/>
                <a:ext cx="3575843" cy="2601566"/>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그룹 62"/>
              <p:cNvGrpSpPr/>
              <p:nvPr/>
            </p:nvGrpSpPr>
            <p:grpSpPr>
              <a:xfrm>
                <a:off x="2269613" y="7725611"/>
                <a:ext cx="2451917" cy="2569385"/>
                <a:chOff x="2714887" y="7791112"/>
                <a:chExt cx="1420428" cy="1488479"/>
              </a:xfrm>
            </p:grpSpPr>
            <p:pic>
              <p:nvPicPr>
                <p:cNvPr id="58" name="Picture 24" descr="íë ë¶ì´ ì¼ë¬ì¤í¸ì ëí ì´ë¯¸ì§ ê²ìê²°ê³¼"/>
                <p:cNvPicPr>
                  <a:picLocks noChangeAspect="1" noChangeArrowheads="1"/>
                </p:cNvPicPr>
                <p:nvPr/>
              </p:nvPicPr>
              <p:blipFill rotWithShape="1">
                <a:blip r:embed="rId17">
                  <a:extLst>
                    <a:ext uri="{28A0092B-C50C-407E-A947-70E740481C1C}">
                      <a14:useLocalDpi xmlns:a14="http://schemas.microsoft.com/office/drawing/2010/main" val="0"/>
                    </a:ext>
                  </a:extLst>
                </a:blip>
                <a:srcRect l="71098" t="76306" r="11105" b="6331"/>
                <a:stretch/>
              </p:blipFill>
              <p:spPr bwMode="auto">
                <a:xfrm>
                  <a:off x="3425101" y="7791112"/>
                  <a:ext cx="710214" cy="74423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4" descr="íë ë¶ì´ ì¼ë¬ì¤í¸ì ëí ì´ë¯¸ì§ ê²ìê²°ê³¼"/>
                <p:cNvPicPr>
                  <a:picLocks noChangeAspect="1" noChangeArrowheads="1"/>
                </p:cNvPicPr>
                <p:nvPr/>
              </p:nvPicPr>
              <p:blipFill rotWithShape="1">
                <a:blip r:embed="rId17">
                  <a:extLst>
                    <a:ext uri="{28A0092B-C50C-407E-A947-70E740481C1C}">
                      <a14:useLocalDpi xmlns:a14="http://schemas.microsoft.com/office/drawing/2010/main" val="0"/>
                    </a:ext>
                  </a:extLst>
                </a:blip>
                <a:srcRect l="48407" t="16657" r="33796" b="65980"/>
                <a:stretch/>
              </p:blipFill>
              <p:spPr bwMode="auto">
                <a:xfrm>
                  <a:off x="2714887" y="7791113"/>
                  <a:ext cx="710214" cy="74423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4" descr="íë ë¶ì´ ì¼ë¬ì¤í¸ì ëí ì´ë¯¸ì§ ê²ìê²°ê³¼"/>
                <p:cNvPicPr>
                  <a:picLocks noChangeAspect="1" noChangeArrowheads="1"/>
                </p:cNvPicPr>
                <p:nvPr/>
              </p:nvPicPr>
              <p:blipFill rotWithShape="1">
                <a:blip r:embed="rId17">
                  <a:extLst>
                    <a:ext uri="{28A0092B-C50C-407E-A947-70E740481C1C}">
                      <a14:useLocalDpi xmlns:a14="http://schemas.microsoft.com/office/drawing/2010/main" val="0"/>
                    </a:ext>
                  </a:extLst>
                </a:blip>
                <a:srcRect l="7029" t="16657" r="75174" b="65980"/>
                <a:stretch/>
              </p:blipFill>
              <p:spPr bwMode="auto">
                <a:xfrm>
                  <a:off x="3425101" y="8535352"/>
                  <a:ext cx="710214" cy="74423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4" descr="íë ë¶ì´ ì¼ë¬ì¤í¸ì ëí ì´ë¯¸ì§ ê²ìê²°ê³¼"/>
                <p:cNvPicPr>
                  <a:picLocks noChangeAspect="1" noChangeArrowheads="1"/>
                </p:cNvPicPr>
                <p:nvPr/>
              </p:nvPicPr>
              <p:blipFill rotWithShape="1">
                <a:blip r:embed="rId17">
                  <a:extLst>
                    <a:ext uri="{28A0092B-C50C-407E-A947-70E740481C1C}">
                      <a14:useLocalDpi xmlns:a14="http://schemas.microsoft.com/office/drawing/2010/main" val="0"/>
                    </a:ext>
                  </a:extLst>
                </a:blip>
                <a:srcRect l="28830" t="35711" r="53373" b="46926"/>
                <a:stretch/>
              </p:blipFill>
              <p:spPr bwMode="auto">
                <a:xfrm>
                  <a:off x="2714887" y="8535352"/>
                  <a:ext cx="710214" cy="744239"/>
                </a:xfrm>
                <a:prstGeom prst="rect">
                  <a:avLst/>
                </a:prstGeom>
                <a:noFill/>
                <a:extLst>
                  <a:ext uri="{909E8E84-426E-40DD-AFC4-6F175D3DCCD1}">
                    <a14:hiddenFill xmlns:a14="http://schemas.microsoft.com/office/drawing/2010/main">
                      <a:solidFill>
                        <a:srgbClr val="FFFFFF"/>
                      </a:solidFill>
                    </a14:hiddenFill>
                  </a:ext>
                </a:extLst>
              </p:spPr>
            </p:pic>
          </p:grpSp>
          <p:pic>
            <p:nvPicPr>
              <p:cNvPr id="69" name="Picture 22" descr="ê´ë ¨ ì´ë¯¸ì§"/>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5071" t="29410" r="12945" b="20076"/>
              <a:stretch/>
            </p:blipFill>
            <p:spPr bwMode="auto">
              <a:xfrm>
                <a:off x="2269613" y="10568403"/>
                <a:ext cx="3699651" cy="259612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1" name="직선 화살표 연결선 70"/>
            <p:cNvCxnSpPr>
              <a:stCxn id="49" idx="1"/>
              <a:endCxn id="20" idx="3"/>
            </p:cNvCxnSpPr>
            <p:nvPr/>
          </p:nvCxnSpPr>
          <p:spPr>
            <a:xfrm flipH="1">
              <a:off x="9007453" y="1287410"/>
              <a:ext cx="1371514" cy="5894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9580369" y="2009621"/>
              <a:ext cx="2026517" cy="261610"/>
            </a:xfrm>
            <a:prstGeom prst="rect">
              <a:avLst/>
            </a:prstGeom>
            <a:noFill/>
          </p:spPr>
          <p:txBody>
            <a:bodyPr wrap="none" rtlCol="0">
              <a:spAutoFit/>
            </a:bodyPr>
            <a:lstStyle/>
            <a:p>
              <a:r>
                <a:rPr lang="ko-KR" altLang="en-US" sz="1100" dirty="0" smtClean="0"/>
                <a:t>동그란 붕어빵 느낌의 </a:t>
              </a:r>
              <a:r>
                <a:rPr lang="ko-KR" altLang="en-US" sz="1100" dirty="0" err="1" smtClean="0"/>
                <a:t>말풍선</a:t>
              </a:r>
              <a:endParaRPr lang="ko-KR" altLang="en-US" sz="1100" dirty="0"/>
            </a:p>
          </p:txBody>
        </p:sp>
        <p:cxnSp>
          <p:nvCxnSpPr>
            <p:cNvPr id="75" name="직선 화살표 연결선 74"/>
            <p:cNvCxnSpPr>
              <a:stCxn id="26" idx="3"/>
              <a:endCxn id="56" idx="0"/>
            </p:cNvCxnSpPr>
            <p:nvPr/>
          </p:nvCxnSpPr>
          <p:spPr>
            <a:xfrm flipH="1">
              <a:off x="6420330" y="2192501"/>
              <a:ext cx="1192879" cy="27096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8" name="그룹 77"/>
            <p:cNvGrpSpPr/>
            <p:nvPr/>
          </p:nvGrpSpPr>
          <p:grpSpPr>
            <a:xfrm>
              <a:off x="6118879" y="6516634"/>
              <a:ext cx="1458706" cy="2144457"/>
              <a:chOff x="3230536" y="2626805"/>
              <a:chExt cx="1458706" cy="2144457"/>
            </a:xfrm>
          </p:grpSpPr>
          <p:sp>
            <p:nvSpPr>
              <p:cNvPr id="83" name="직사각형 82"/>
              <p:cNvSpPr/>
              <p:nvPr/>
            </p:nvSpPr>
            <p:spPr>
              <a:xfrm>
                <a:off x="3279926" y="2997171"/>
                <a:ext cx="608281" cy="637273"/>
              </a:xfrm>
              <a:prstGeom prst="rect">
                <a:avLst/>
              </a:prstGeom>
              <a:solidFill>
                <a:srgbClr val="AAE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ko-KR" altLang="en-US" sz="1100"/>
              </a:p>
            </p:txBody>
          </p:sp>
          <p:sp>
            <p:nvSpPr>
              <p:cNvPr id="84" name="직사각형 83"/>
              <p:cNvSpPr/>
              <p:nvPr/>
            </p:nvSpPr>
            <p:spPr>
              <a:xfrm>
                <a:off x="3230537" y="2626805"/>
                <a:ext cx="1041009" cy="308162"/>
              </a:xfrm>
              <a:prstGeom prst="rect">
                <a:avLst/>
              </a:prstGeom>
              <a:solidFill>
                <a:schemeClr val="bg1"/>
              </a:solidFill>
              <a:ln w="19050">
                <a:solidFill>
                  <a:srgbClr val="FF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ko-KR" altLang="en-US" sz="800">
                    <a:solidFill>
                      <a:sysClr val="windowText" lastClr="000000"/>
                    </a:solidFill>
                  </a:rPr>
                  <a:t>말풍선 배경 색상</a:t>
                </a:r>
              </a:p>
            </p:txBody>
          </p:sp>
          <p:sp>
            <p:nvSpPr>
              <p:cNvPr id="85" name="직사각형 84"/>
              <p:cNvSpPr/>
              <p:nvPr/>
            </p:nvSpPr>
            <p:spPr>
              <a:xfrm>
                <a:off x="3230536" y="3763622"/>
                <a:ext cx="1427498" cy="310868"/>
              </a:xfrm>
              <a:prstGeom prst="rect">
                <a:avLst/>
              </a:prstGeom>
              <a:solidFill>
                <a:schemeClr val="bg1"/>
              </a:solidFill>
              <a:ln w="28575">
                <a:solidFill>
                  <a:srgbClr val="6FBB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ko-KR" altLang="en-US" sz="800" dirty="0" err="1">
                    <a:solidFill>
                      <a:sysClr val="windowText" lastClr="000000"/>
                    </a:solidFill>
                  </a:rPr>
                  <a:t>말풍선</a:t>
                </a:r>
                <a:r>
                  <a:rPr lang="ko-KR" altLang="en-US" sz="800" dirty="0">
                    <a:solidFill>
                      <a:sysClr val="windowText" lastClr="000000"/>
                    </a:solidFill>
                  </a:rPr>
                  <a:t> </a:t>
                </a:r>
                <a:r>
                  <a:rPr lang="ko-KR" altLang="en-US" sz="800" dirty="0" smtClean="0">
                    <a:solidFill>
                      <a:sysClr val="windowText" lastClr="000000"/>
                    </a:solidFill>
                  </a:rPr>
                  <a:t>테두리</a:t>
                </a:r>
                <a:r>
                  <a:rPr lang="en-US" altLang="ko-KR" sz="800" dirty="0" smtClean="0">
                    <a:solidFill>
                      <a:sysClr val="windowText" lastClr="000000"/>
                    </a:solidFill>
                  </a:rPr>
                  <a:t>/</a:t>
                </a:r>
                <a:r>
                  <a:rPr lang="ko-KR" altLang="en-US" sz="800" smtClean="0">
                    <a:solidFill>
                      <a:sysClr val="windowText" lastClr="000000"/>
                    </a:solidFill>
                  </a:rPr>
                  <a:t>꼬리</a:t>
                </a:r>
                <a:r>
                  <a:rPr lang="en-US" altLang="ko-KR" sz="800" dirty="0" smtClean="0">
                    <a:solidFill>
                      <a:sysClr val="windowText" lastClr="000000"/>
                    </a:solidFill>
                  </a:rPr>
                  <a:t> </a:t>
                </a:r>
                <a:r>
                  <a:rPr lang="ko-KR" altLang="en-US" sz="800" smtClean="0">
                    <a:solidFill>
                      <a:sysClr val="windowText" lastClr="000000"/>
                    </a:solidFill>
                  </a:rPr>
                  <a:t>색상</a:t>
                </a:r>
                <a:endParaRPr lang="ko-KR" altLang="en-US" sz="800">
                  <a:solidFill>
                    <a:sysClr val="windowText" lastClr="000000"/>
                  </a:solidFill>
                </a:endParaRPr>
              </a:p>
            </p:txBody>
          </p:sp>
          <p:sp>
            <p:nvSpPr>
              <p:cNvPr id="86" name="직사각형 85"/>
              <p:cNvSpPr/>
              <p:nvPr/>
            </p:nvSpPr>
            <p:spPr>
              <a:xfrm>
                <a:off x="3279926" y="4133989"/>
                <a:ext cx="609661" cy="637273"/>
              </a:xfrm>
              <a:prstGeom prst="rect">
                <a:avLst/>
              </a:prstGeom>
              <a:solidFill>
                <a:srgbClr val="BBCC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ko-KR" altLang="en-US" sz="1100"/>
              </a:p>
            </p:txBody>
          </p:sp>
          <p:sp>
            <p:nvSpPr>
              <p:cNvPr id="88" name="직사각형 87"/>
              <p:cNvSpPr/>
              <p:nvPr/>
            </p:nvSpPr>
            <p:spPr>
              <a:xfrm>
                <a:off x="4079581" y="4133989"/>
                <a:ext cx="609661" cy="637273"/>
              </a:xfrm>
              <a:prstGeom prst="rect">
                <a:avLst/>
              </a:prstGeom>
              <a:solidFill>
                <a:srgbClr val="FB9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ko-KR" altLang="en-US" sz="1100"/>
              </a:p>
            </p:txBody>
          </p:sp>
        </p:grpSp>
      </p:grpSp>
    </p:spTree>
    <p:extLst>
      <p:ext uri="{BB962C8B-B14F-4D97-AF65-F5344CB8AC3E}">
        <p14:creationId xmlns:p14="http://schemas.microsoft.com/office/powerpoint/2010/main" val="369885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2377" y="902154"/>
            <a:ext cx="3419475" cy="3486150"/>
          </a:xfrm>
          <a:prstGeom prst="rect">
            <a:avLst/>
          </a:prstGeom>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332" y="1685925"/>
            <a:ext cx="2305050" cy="2876550"/>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2540" y="3124200"/>
            <a:ext cx="2305050" cy="2876550"/>
          </a:xfrm>
          <a:prstGeom prst="rect">
            <a:avLst/>
          </a:prstGeom>
        </p:spPr>
      </p:pic>
      <p:pic>
        <p:nvPicPr>
          <p:cNvPr id="4098" name="Picture 2" descr="ì¡ì¬ë¦¬ ì¼ë¬ì¤í¸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33275" y="-649426"/>
            <a:ext cx="2227101" cy="16703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ì¡ì¬ë¦¬ ì¼ë¬ì¤í¸ì ëí ì´ë¯¸ì§ ê²ìê²°ê³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9394" y="-508670"/>
            <a:ext cx="2214187" cy="166186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ì¡ì¬ë¦¬ ì¼ë¬ì¤í¸ì ëí ì´ë¯¸ì§ ê²ìê²°ê³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1021" y="485874"/>
            <a:ext cx="2656047" cy="187644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ê¸ì½ê¸ì½ì ëí ì´ë¯¸ì§ ê²ìê²°ê³¼"/>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1439" y="2147136"/>
            <a:ext cx="2602281" cy="2869015"/>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ê´ë ¨ ì´ë¯¸ì§"/>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446" y="4589135"/>
            <a:ext cx="2286000" cy="2238376"/>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ê¸ì½ê¸ì½ì ëí ì´ë¯¸ì§ ê²ìê²°ê³¼"/>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1382" y="4873180"/>
            <a:ext cx="2556741" cy="2537225"/>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ê´ë ¨ ì´ë¯¸ì§"/>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27345" y="3912644"/>
            <a:ext cx="3252851" cy="2973268"/>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ë¬¼ê³ ê¸° í¬ë íì¤ì ëí ì´ë¯¸ì§ ê²ìê²°ê³¼"/>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64712" y="-3421738"/>
            <a:ext cx="3118436" cy="2010855"/>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descr="ì í¬ ëë¤ì ëëì´ ë¶ì´ë¹µ ê°ê²ê° ìê²¼ì´ìãã ---------------------------------------------------- ..."/>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13853" y="-6516900"/>
            <a:ext cx="5238750" cy="698182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p:cNvGrpSpPr/>
          <p:nvPr/>
        </p:nvGrpSpPr>
        <p:grpSpPr>
          <a:xfrm>
            <a:off x="13311216" y="-311818"/>
            <a:ext cx="1522448" cy="1595386"/>
            <a:chOff x="3787723" y="4922131"/>
            <a:chExt cx="1522448" cy="1595386"/>
          </a:xfrm>
        </p:grpSpPr>
        <p:pic>
          <p:nvPicPr>
            <p:cNvPr id="25" name="Picture 24" descr="íë ë¶ì´ ì¼ë¬ì¤í¸ì ëí ì´ë¯¸ì§ ê²ìê²°ê³¼"/>
            <p:cNvPicPr>
              <a:picLocks noChangeAspect="1" noChangeArrowheads="1"/>
            </p:cNvPicPr>
            <p:nvPr/>
          </p:nvPicPr>
          <p:blipFill rotWithShape="1">
            <a:blip r:embed="rId14">
              <a:extLst>
                <a:ext uri="{28A0092B-C50C-407E-A947-70E740481C1C}">
                  <a14:useLocalDpi xmlns:a14="http://schemas.microsoft.com/office/drawing/2010/main" val="0"/>
                </a:ext>
              </a:extLst>
            </a:blip>
            <a:srcRect l="71098" t="76306" r="11105" b="6331"/>
            <a:stretch/>
          </p:blipFill>
          <p:spPr bwMode="auto">
            <a:xfrm>
              <a:off x="4548947" y="4922131"/>
              <a:ext cx="761224" cy="79769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4" descr="íë ë¶ì´ ì¼ë¬ì¤í¸ì ëí ì´ë¯¸ì§ ê²ìê²°ê³¼"/>
            <p:cNvPicPr>
              <a:picLocks noChangeAspect="1" noChangeArrowheads="1"/>
            </p:cNvPicPr>
            <p:nvPr/>
          </p:nvPicPr>
          <p:blipFill rotWithShape="1">
            <a:blip r:embed="rId14">
              <a:extLst>
                <a:ext uri="{28A0092B-C50C-407E-A947-70E740481C1C}">
                  <a14:useLocalDpi xmlns:a14="http://schemas.microsoft.com/office/drawing/2010/main" val="0"/>
                </a:ext>
              </a:extLst>
            </a:blip>
            <a:srcRect l="48407" t="16657" r="33796" b="65980"/>
            <a:stretch/>
          </p:blipFill>
          <p:spPr bwMode="auto">
            <a:xfrm>
              <a:off x="3787723" y="4922132"/>
              <a:ext cx="761224" cy="79769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íë ë¶ì´ ì¼ë¬ì¤í¸ì ëí ì´ë¯¸ì§ ê²ìê²°ê³¼"/>
            <p:cNvPicPr>
              <a:picLocks noChangeAspect="1" noChangeArrowheads="1"/>
            </p:cNvPicPr>
            <p:nvPr/>
          </p:nvPicPr>
          <p:blipFill rotWithShape="1">
            <a:blip r:embed="rId14">
              <a:extLst>
                <a:ext uri="{28A0092B-C50C-407E-A947-70E740481C1C}">
                  <a14:useLocalDpi xmlns:a14="http://schemas.microsoft.com/office/drawing/2010/main" val="0"/>
                </a:ext>
              </a:extLst>
            </a:blip>
            <a:srcRect l="7029" t="16657" r="75174" b="65980"/>
            <a:stretch/>
          </p:blipFill>
          <p:spPr bwMode="auto">
            <a:xfrm>
              <a:off x="4548947" y="5719825"/>
              <a:ext cx="761224" cy="7976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4" descr="íë ë¶ì´ ì¼ë¬ì¤í¸ì ëí ì´ë¯¸ì§ ê²ìê²°ê³¼"/>
            <p:cNvPicPr>
              <a:picLocks noChangeAspect="1" noChangeArrowheads="1"/>
            </p:cNvPicPr>
            <p:nvPr/>
          </p:nvPicPr>
          <p:blipFill rotWithShape="1">
            <a:blip r:embed="rId14">
              <a:extLst>
                <a:ext uri="{28A0092B-C50C-407E-A947-70E740481C1C}">
                  <a14:useLocalDpi xmlns:a14="http://schemas.microsoft.com/office/drawing/2010/main" val="0"/>
                </a:ext>
              </a:extLst>
            </a:blip>
            <a:srcRect l="28830" t="35711" r="53373" b="46926"/>
            <a:stretch/>
          </p:blipFill>
          <p:spPr bwMode="auto">
            <a:xfrm>
              <a:off x="3787723" y="5719825"/>
              <a:ext cx="761224" cy="7976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그룹 29"/>
          <p:cNvGrpSpPr/>
          <p:nvPr/>
        </p:nvGrpSpPr>
        <p:grpSpPr>
          <a:xfrm flipH="1">
            <a:off x="8837658" y="-3538478"/>
            <a:ext cx="2891291" cy="3029808"/>
            <a:chOff x="3787723" y="4922131"/>
            <a:chExt cx="1522448" cy="1595386"/>
          </a:xfrm>
        </p:grpSpPr>
        <p:pic>
          <p:nvPicPr>
            <p:cNvPr id="31" name="Picture 24" descr="íë ë¶ì´ ì¼ë¬ì¤í¸ì ëí ì´ë¯¸ì§ ê²ìê²°ê³¼"/>
            <p:cNvPicPr>
              <a:picLocks noChangeAspect="1" noChangeArrowheads="1"/>
            </p:cNvPicPr>
            <p:nvPr/>
          </p:nvPicPr>
          <p:blipFill rotWithShape="1">
            <a:blip r:embed="rId14">
              <a:extLst>
                <a:ext uri="{28A0092B-C50C-407E-A947-70E740481C1C}">
                  <a14:useLocalDpi xmlns:a14="http://schemas.microsoft.com/office/drawing/2010/main" val="0"/>
                </a:ext>
              </a:extLst>
            </a:blip>
            <a:srcRect l="71098" t="76306" r="11105" b="6331"/>
            <a:stretch/>
          </p:blipFill>
          <p:spPr bwMode="auto">
            <a:xfrm>
              <a:off x="4548947" y="4922131"/>
              <a:ext cx="761224" cy="79769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4" descr="íë ë¶ì´ ì¼ë¬ì¤í¸ì ëí ì´ë¯¸ì§ ê²ìê²°ê³¼"/>
            <p:cNvPicPr>
              <a:picLocks noChangeAspect="1" noChangeArrowheads="1"/>
            </p:cNvPicPr>
            <p:nvPr/>
          </p:nvPicPr>
          <p:blipFill rotWithShape="1">
            <a:blip r:embed="rId14">
              <a:extLst>
                <a:ext uri="{28A0092B-C50C-407E-A947-70E740481C1C}">
                  <a14:useLocalDpi xmlns:a14="http://schemas.microsoft.com/office/drawing/2010/main" val="0"/>
                </a:ext>
              </a:extLst>
            </a:blip>
            <a:srcRect l="48407" t="16657" r="33796" b="65980"/>
            <a:stretch/>
          </p:blipFill>
          <p:spPr bwMode="auto">
            <a:xfrm>
              <a:off x="3787723" y="4922132"/>
              <a:ext cx="761224" cy="79769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4" descr="íë ë¶ì´ ì¼ë¬ì¤í¸ì ëí ì´ë¯¸ì§ ê²ìê²°ê³¼"/>
            <p:cNvPicPr>
              <a:picLocks noChangeAspect="1" noChangeArrowheads="1"/>
            </p:cNvPicPr>
            <p:nvPr/>
          </p:nvPicPr>
          <p:blipFill rotWithShape="1">
            <a:blip r:embed="rId14">
              <a:extLst>
                <a:ext uri="{28A0092B-C50C-407E-A947-70E740481C1C}">
                  <a14:useLocalDpi xmlns:a14="http://schemas.microsoft.com/office/drawing/2010/main" val="0"/>
                </a:ext>
              </a:extLst>
            </a:blip>
            <a:srcRect l="7029" t="16657" r="75174" b="65980"/>
            <a:stretch/>
          </p:blipFill>
          <p:spPr bwMode="auto">
            <a:xfrm>
              <a:off x="4548947" y="5719825"/>
              <a:ext cx="761224" cy="79769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4" descr="íë ë¶ì´ ì¼ë¬ì¤í¸ì ëí ì´ë¯¸ì§ ê²ìê²°ê³¼"/>
            <p:cNvPicPr>
              <a:picLocks noChangeAspect="1" noChangeArrowheads="1"/>
            </p:cNvPicPr>
            <p:nvPr/>
          </p:nvPicPr>
          <p:blipFill rotWithShape="1">
            <a:blip r:embed="rId14">
              <a:extLst>
                <a:ext uri="{28A0092B-C50C-407E-A947-70E740481C1C}">
                  <a14:useLocalDpi xmlns:a14="http://schemas.microsoft.com/office/drawing/2010/main" val="0"/>
                </a:ext>
              </a:extLst>
            </a:blip>
            <a:srcRect l="28830" t="35711" r="53373" b="46926"/>
            <a:stretch/>
          </p:blipFill>
          <p:spPr bwMode="auto">
            <a:xfrm>
              <a:off x="3787723" y="5719825"/>
              <a:ext cx="761224" cy="797692"/>
            </a:xfrm>
            <a:prstGeom prst="rect">
              <a:avLst/>
            </a:prstGeom>
            <a:noFill/>
            <a:extLst>
              <a:ext uri="{909E8E84-426E-40DD-AFC4-6F175D3DCCD1}">
                <a14:hiddenFill xmlns:a14="http://schemas.microsoft.com/office/drawing/2010/main">
                  <a:solidFill>
                    <a:srgbClr val="FFFFFF"/>
                  </a:solidFill>
                </a14:hiddenFill>
              </a:ext>
            </a:extLst>
          </p:spPr>
        </p:pic>
      </p:grpSp>
      <p:pic>
        <p:nvPicPr>
          <p:cNvPr id="42" name="Picture 12" descr="ì¡ì¬ë¦¬ ì¼ë¬ì¤í¸ì ëí ì´ë¯¸ì§ ê²ìê²°ê³¼"/>
          <p:cNvPicPr>
            <a:picLocks noChangeAspect="1" noChangeArrowheads="1"/>
          </p:cNvPicPr>
          <p:nvPr/>
        </p:nvPicPr>
        <p:blipFill rotWithShape="1">
          <a:blip r:embed="rId15">
            <a:extLst>
              <a:ext uri="{BEBA8EAE-BF5A-486C-A8C5-ECC9F3942E4B}">
                <a14:imgProps xmlns:a14="http://schemas.microsoft.com/office/drawing/2010/main">
                  <a14:imgLayer r:embed="rId16">
                    <a14:imgEffect>
                      <a14:backgroundRemoval t="5011" b="90632" l="49183" r="95098">
                        <a14:backgroundMark x1="62745" y1="56863" x2="67157" y2="64052"/>
                        <a14:backgroundMark x1="72549" y1="56209" x2="68137" y2="72767"/>
                        <a14:backgroundMark x1="73039" y1="56427" x2="80556" y2="62309"/>
                      </a14:backgroundRemoval>
                    </a14:imgEffect>
                  </a14:imgLayer>
                </a14:imgProps>
              </a:ext>
              <a:ext uri="{28A0092B-C50C-407E-A947-70E740481C1C}">
                <a14:useLocalDpi xmlns:a14="http://schemas.microsoft.com/office/drawing/2010/main" val="0"/>
              </a:ext>
            </a:extLst>
          </a:blip>
          <a:srcRect l="50119" t="3612" r="4554" b="13290"/>
          <a:stretch/>
        </p:blipFill>
        <p:spPr bwMode="auto">
          <a:xfrm>
            <a:off x="1955097" y="3719074"/>
            <a:ext cx="1491450" cy="205074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 descr="ì¡ì¬ë¦¬ ì¼ë¬ì¤í¸ì ëí ì´ë¯¸ì§ ê²ìê²°ê³¼"/>
          <p:cNvPicPr>
            <a:picLocks noChangeAspect="1" noChangeArrowheads="1"/>
          </p:cNvPicPr>
          <p:nvPr/>
        </p:nvPicPr>
        <p:blipFill rotWithShape="1">
          <a:blip r:embed="rId17" cstate="print">
            <a:extLst>
              <a:ext uri="{BEBA8EAE-BF5A-486C-A8C5-ECC9F3942E4B}">
                <a14:imgProps xmlns:a14="http://schemas.microsoft.com/office/drawing/2010/main">
                  <a14:imgLayer r:embed="rId16">
                    <a14:imgEffect>
                      <a14:backgroundRemoval t="5011" b="90632" l="49183" r="95098">
                        <a14:backgroundMark x1="62745" y1="56863" x2="67157" y2="64052"/>
                        <a14:backgroundMark x1="72549" y1="56209" x2="68137" y2="72767"/>
                        <a14:backgroundMark x1="73039" y1="56427" x2="80556" y2="62309"/>
                      </a14:backgroundRemoval>
                    </a14:imgEffect>
                  </a14:imgLayer>
                </a14:imgProps>
              </a:ext>
              <a:ext uri="{28A0092B-C50C-407E-A947-70E740481C1C}">
                <a14:useLocalDpi xmlns:a14="http://schemas.microsoft.com/office/drawing/2010/main" val="0"/>
              </a:ext>
            </a:extLst>
          </a:blip>
          <a:srcRect l="50119" t="3612" r="4554" b="13290"/>
          <a:stretch/>
        </p:blipFill>
        <p:spPr bwMode="auto">
          <a:xfrm rot="20571101" flipH="1">
            <a:off x="4372406" y="5781009"/>
            <a:ext cx="220890" cy="30372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p:cNvGrpSpPr/>
          <p:nvPr/>
        </p:nvGrpSpPr>
        <p:grpSpPr>
          <a:xfrm>
            <a:off x="4440110" y="5684659"/>
            <a:ext cx="1736239" cy="482695"/>
            <a:chOff x="4440110" y="5684659"/>
            <a:chExt cx="1736239" cy="482695"/>
          </a:xfrm>
        </p:grpSpPr>
        <p:sp>
          <p:nvSpPr>
            <p:cNvPr id="37" name="모서리가 둥근 직사각형 36"/>
            <p:cNvSpPr/>
            <p:nvPr/>
          </p:nvSpPr>
          <p:spPr>
            <a:xfrm>
              <a:off x="4449036" y="5820790"/>
              <a:ext cx="1551714" cy="2628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모서리가 둥근 직사각형 8"/>
            <p:cNvSpPr/>
            <p:nvPr/>
          </p:nvSpPr>
          <p:spPr>
            <a:xfrm>
              <a:off x="4483280" y="5865285"/>
              <a:ext cx="1483226" cy="17383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p:cNvSpPr txBox="1"/>
            <p:nvPr/>
          </p:nvSpPr>
          <p:spPr>
            <a:xfrm>
              <a:off x="4755697" y="5838137"/>
              <a:ext cx="1107996" cy="230832"/>
            </a:xfrm>
            <a:prstGeom prst="rect">
              <a:avLst/>
            </a:prstGeom>
            <a:noFill/>
          </p:spPr>
          <p:txBody>
            <a:bodyPr wrap="none" rtlCol="0" anchor="ctr">
              <a:spAutoFit/>
            </a:bodyPr>
            <a:lstStyle/>
            <a:p>
              <a:r>
                <a:rPr lang="ko-KR" altLang="en-US" sz="900" smtClean="0"/>
                <a:t>가나다라마바사아</a:t>
              </a:r>
              <a:endParaRPr lang="ko-KR" altLang="en-US" sz="900" dirty="0"/>
            </a:p>
          </p:txBody>
        </p:sp>
        <p:grpSp>
          <p:nvGrpSpPr>
            <p:cNvPr id="11" name="그룹 10"/>
            <p:cNvGrpSpPr/>
            <p:nvPr/>
          </p:nvGrpSpPr>
          <p:grpSpPr>
            <a:xfrm>
              <a:off x="4440110" y="5845831"/>
              <a:ext cx="418704" cy="215444"/>
              <a:chOff x="4440110" y="5845831"/>
              <a:chExt cx="418704" cy="215444"/>
            </a:xfrm>
          </p:grpSpPr>
          <p:sp>
            <p:nvSpPr>
              <p:cNvPr id="38" name="모서리가 둥근 직사각형 37"/>
              <p:cNvSpPr/>
              <p:nvPr/>
            </p:nvSpPr>
            <p:spPr>
              <a:xfrm>
                <a:off x="4477043" y="5857083"/>
                <a:ext cx="343513" cy="1902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p>
            </p:txBody>
          </p:sp>
          <p:sp>
            <p:nvSpPr>
              <p:cNvPr id="10" name="TextBox 9"/>
              <p:cNvSpPr txBox="1"/>
              <p:nvPr/>
            </p:nvSpPr>
            <p:spPr>
              <a:xfrm>
                <a:off x="4440110" y="5845831"/>
                <a:ext cx="418704" cy="215444"/>
              </a:xfrm>
              <a:prstGeom prst="rect">
                <a:avLst/>
              </a:prstGeom>
              <a:noFill/>
            </p:spPr>
            <p:txBody>
              <a:bodyPr wrap="none" rtlCol="0">
                <a:spAutoFit/>
              </a:bodyPr>
              <a:lstStyle/>
              <a:p>
                <a:r>
                  <a:rPr lang="en-US" altLang="ko-KR" sz="800" dirty="0" smtClean="0">
                    <a:solidFill>
                      <a:schemeClr val="bg1"/>
                    </a:solidFill>
                  </a:rPr>
                  <a:t>Lv.51</a:t>
                </a:r>
                <a:endParaRPr lang="ko-KR" altLang="en-US" sz="800">
                  <a:solidFill>
                    <a:schemeClr val="bg1"/>
                  </a:solidFill>
                </a:endParaRPr>
              </a:p>
            </p:txBody>
          </p:sp>
        </p:grpSp>
        <p:pic>
          <p:nvPicPr>
            <p:cNvPr id="47" name="Picture 32" descr="PATTERN - &quot;Tropical Fish&quot; Pattern of the Month wool applique' quilt block or table mat."/>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71598" t="7195" r="3816" b="13609"/>
            <a:stretch/>
          </p:blipFill>
          <p:spPr bwMode="auto">
            <a:xfrm>
              <a:off x="5948473" y="5784056"/>
              <a:ext cx="90525" cy="29159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4" descr="íë ë¶ì´ ì¼ë¬ì¤í¸ì ëí ì´ë¯¸ì§ ê²ìê²°ê³¼"/>
            <p:cNvPicPr>
              <a:picLocks noChangeAspect="1" noChangeArrowheads="1"/>
            </p:cNvPicPr>
            <p:nvPr/>
          </p:nvPicPr>
          <p:blipFill rotWithShape="1">
            <a:blip r:embed="rId19">
              <a:extLst>
                <a:ext uri="{BEBA8EAE-BF5A-486C-A8C5-ECC9F3942E4B}">
                  <a14:imgProps xmlns:a14="http://schemas.microsoft.com/office/drawing/2010/main">
                    <a14:imgLayer r:embed="rId20">
                      <a14:imgEffect>
                        <a14:backgroundRemoval t="18667" b="32889" l="49881" r="65632"/>
                      </a14:imgEffect>
                    </a14:imgLayer>
                  </a14:imgProps>
                </a:ext>
                <a:ext uri="{28A0092B-C50C-407E-A947-70E740481C1C}">
                  <a14:useLocalDpi xmlns:a14="http://schemas.microsoft.com/office/drawing/2010/main" val="0"/>
                </a:ext>
              </a:extLst>
            </a:blip>
            <a:srcRect l="48407" t="16657" r="33796" b="65980"/>
            <a:stretch/>
          </p:blipFill>
          <p:spPr bwMode="auto">
            <a:xfrm flipH="1">
              <a:off x="5715720" y="5684659"/>
              <a:ext cx="460629" cy="48269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32" descr="PATTERN - &quot;Tropical Fish&quot; Pattern of the Month wool applique' quilt block or table mat."/>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71598" t="7195" r="3816" b="13609"/>
            <a:stretch/>
          </p:blipFill>
          <p:spPr bwMode="auto">
            <a:xfrm>
              <a:off x="5817505" y="5786437"/>
              <a:ext cx="90525" cy="2915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그룹 15"/>
          <p:cNvGrpSpPr/>
          <p:nvPr/>
        </p:nvGrpSpPr>
        <p:grpSpPr>
          <a:xfrm>
            <a:off x="3205249" y="1591258"/>
            <a:ext cx="5958281" cy="1654293"/>
            <a:chOff x="3205249" y="1591258"/>
            <a:chExt cx="5958281" cy="1654293"/>
          </a:xfrm>
        </p:grpSpPr>
        <p:grpSp>
          <p:nvGrpSpPr>
            <p:cNvPr id="15" name="그룹 14"/>
            <p:cNvGrpSpPr/>
            <p:nvPr/>
          </p:nvGrpSpPr>
          <p:grpSpPr>
            <a:xfrm>
              <a:off x="3205249" y="1591258"/>
              <a:ext cx="5958281" cy="1654293"/>
              <a:chOff x="2539176" y="2086443"/>
              <a:chExt cx="5958281" cy="1654293"/>
            </a:xfrm>
          </p:grpSpPr>
          <p:sp>
            <p:nvSpPr>
              <p:cNvPr id="61" name="모서리가 둥근 직사각형 60"/>
              <p:cNvSpPr/>
              <p:nvPr/>
            </p:nvSpPr>
            <p:spPr>
              <a:xfrm>
                <a:off x="2758582" y="2505366"/>
                <a:ext cx="5318037" cy="900741"/>
              </a:xfrm>
              <a:prstGeom prst="roundRect">
                <a:avLst/>
              </a:prstGeom>
              <a:gradFill flip="none" rotWithShape="1">
                <a:gsLst>
                  <a:gs pos="0">
                    <a:srgbClr val="AAEBE5">
                      <a:tint val="66000"/>
                      <a:satMod val="160000"/>
                    </a:srgbClr>
                  </a:gs>
                  <a:gs pos="50000">
                    <a:srgbClr val="AAEBE5">
                      <a:tint val="44500"/>
                      <a:satMod val="160000"/>
                    </a:srgbClr>
                  </a:gs>
                  <a:gs pos="100000">
                    <a:srgbClr val="AAEBE5">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모서리가 둥근 직사각형 61"/>
              <p:cNvSpPr/>
              <p:nvPr/>
            </p:nvSpPr>
            <p:spPr>
              <a:xfrm>
                <a:off x="2875943" y="2657860"/>
                <a:ext cx="5083315" cy="59575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TextBox 62"/>
              <p:cNvSpPr txBox="1"/>
              <p:nvPr/>
            </p:nvSpPr>
            <p:spPr>
              <a:xfrm>
                <a:off x="4052094" y="2698763"/>
                <a:ext cx="3057246" cy="523221"/>
              </a:xfrm>
              <a:prstGeom prst="rect">
                <a:avLst/>
              </a:prstGeom>
              <a:solidFill>
                <a:srgbClr val="2256E8"/>
              </a:solidFill>
            </p:spPr>
            <p:txBody>
              <a:bodyPr wrap="none" rtlCol="0" anchor="ctr">
                <a:spAutoFit/>
              </a:bodyPr>
              <a:lstStyle/>
              <a:p>
                <a:r>
                  <a:rPr lang="ko-KR" altLang="en-US" sz="2800" dirty="0" err="1" smtClean="0"/>
                  <a:t>가나다라마바사아</a:t>
                </a:r>
                <a:endParaRPr lang="ko-KR" altLang="en-US" sz="2800" dirty="0"/>
              </a:p>
            </p:txBody>
          </p:sp>
          <p:pic>
            <p:nvPicPr>
              <p:cNvPr id="65" name="Picture 32" descr="PATTERN - &quot;Tropical Fish&quot; Pattern of the Month wool applique' quilt block or table mat."/>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71598" t="7195" r="3816" b="13609"/>
              <a:stretch/>
            </p:blipFill>
            <p:spPr bwMode="auto">
              <a:xfrm>
                <a:off x="7897455" y="2427097"/>
                <a:ext cx="310247" cy="99935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4" descr="íë ë¶ì´ ì¼ë¬ì¤í¸ì ëí ì´ë¯¸ì§ ê²ìê²°ê³¼"/>
              <p:cNvPicPr>
                <a:picLocks noChangeAspect="1" noChangeArrowheads="1"/>
              </p:cNvPicPr>
              <p:nvPr/>
            </p:nvPicPr>
            <p:blipFill rotWithShape="1">
              <a:blip r:embed="rId19">
                <a:extLst>
                  <a:ext uri="{BEBA8EAE-BF5A-486C-A8C5-ECC9F3942E4B}">
                    <a14:imgProps xmlns:a14="http://schemas.microsoft.com/office/drawing/2010/main">
                      <a14:imgLayer r:embed="rId20">
                        <a14:imgEffect>
                          <a14:backgroundRemoval t="18667" b="32889" l="49881" r="65632"/>
                        </a14:imgEffect>
                      </a14:imgLayer>
                    </a14:imgProps>
                  </a:ext>
                  <a:ext uri="{28A0092B-C50C-407E-A947-70E740481C1C}">
                    <a14:useLocalDpi xmlns:a14="http://schemas.microsoft.com/office/drawing/2010/main" val="0"/>
                  </a:ext>
                </a:extLst>
              </a:blip>
              <a:srcRect l="48407" t="16657" r="33796" b="65980"/>
              <a:stretch/>
            </p:blipFill>
            <p:spPr bwMode="auto">
              <a:xfrm flipH="1">
                <a:off x="6918789" y="2086443"/>
                <a:ext cx="1578668" cy="165429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32" descr="PATTERN - &quot;Tropical Fish&quot; Pattern of the Month wool applique' quilt block or table mat."/>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71598" t="7195" r="3816" b="13609"/>
              <a:stretch/>
            </p:blipFill>
            <p:spPr bwMode="auto">
              <a:xfrm>
                <a:off x="7267626" y="2435257"/>
                <a:ext cx="310247" cy="99935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2" descr="ì¡ì¬ë¦¬ ì¼ë¬ì¤í¸ì ëí ì´ë¯¸ì§ ê²ìê²°ê³¼"/>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ackgroundRemoval t="5011" b="90632" l="49183" r="95098">
                            <a14:backgroundMark x1="62745" y1="56863" x2="67157" y2="64052"/>
                            <a14:backgroundMark x1="72549" y1="56209" x2="68137" y2="72767"/>
                            <a14:backgroundMark x1="73039" y1="56427" x2="80556" y2="62309"/>
                          </a14:backgroundRemoval>
                        </a14:imgEffect>
                      </a14:imgLayer>
                    </a14:imgProps>
                  </a:ext>
                  <a:ext uri="{28A0092B-C50C-407E-A947-70E740481C1C}">
                    <a14:useLocalDpi xmlns:a14="http://schemas.microsoft.com/office/drawing/2010/main" val="0"/>
                  </a:ext>
                </a:extLst>
              </a:blip>
              <a:srcRect l="50119" t="3612" r="4554" b="13290"/>
              <a:stretch/>
            </p:blipFill>
            <p:spPr bwMode="auto">
              <a:xfrm flipH="1">
                <a:off x="2539176" y="2137982"/>
                <a:ext cx="1018681" cy="1400685"/>
              </a:xfrm>
              <a:prstGeom prst="rect">
                <a:avLst/>
              </a:prstGeom>
              <a:noFill/>
              <a:extLst>
                <a:ext uri="{909E8E84-426E-40DD-AFC4-6F175D3DCCD1}">
                  <a14:hiddenFill xmlns:a14="http://schemas.microsoft.com/office/drawing/2010/main">
                    <a:solidFill>
                      <a:srgbClr val="FFFFFF"/>
                    </a:solidFill>
                  </a14:hiddenFill>
                </a:ext>
              </a:extLst>
            </p:spPr>
          </p:pic>
          <p:grpSp>
            <p:nvGrpSpPr>
              <p:cNvPr id="64" name="그룹 63"/>
              <p:cNvGrpSpPr/>
              <p:nvPr/>
            </p:nvGrpSpPr>
            <p:grpSpPr>
              <a:xfrm>
                <a:off x="2854568" y="2629750"/>
                <a:ext cx="1177288" cy="651970"/>
                <a:chOff x="4477043" y="5857083"/>
                <a:chExt cx="343513" cy="190234"/>
              </a:xfrm>
            </p:grpSpPr>
            <p:sp>
              <p:nvSpPr>
                <p:cNvPr id="68" name="모서리가 둥근 직사각형 67"/>
                <p:cNvSpPr/>
                <p:nvPr/>
              </p:nvSpPr>
              <p:spPr>
                <a:xfrm>
                  <a:off x="4477043" y="5857083"/>
                  <a:ext cx="343513" cy="1902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p>
              </p:txBody>
            </p:sp>
            <p:sp>
              <p:nvSpPr>
                <p:cNvPr id="69" name="TextBox 68"/>
                <p:cNvSpPr txBox="1"/>
                <p:nvPr/>
              </p:nvSpPr>
              <p:spPr>
                <a:xfrm>
                  <a:off x="4509153" y="5877220"/>
                  <a:ext cx="280619" cy="152667"/>
                </a:xfrm>
                <a:prstGeom prst="rect">
                  <a:avLst/>
                </a:prstGeom>
                <a:noFill/>
              </p:spPr>
              <p:txBody>
                <a:bodyPr wrap="none" rtlCol="0" anchor="ctr">
                  <a:spAutoFit/>
                </a:bodyPr>
                <a:lstStyle/>
                <a:p>
                  <a:pPr algn="ctr"/>
                  <a:r>
                    <a:rPr lang="en-US" altLang="ko-KR" sz="2800" dirty="0" smtClean="0">
                      <a:solidFill>
                        <a:schemeClr val="bg1"/>
                      </a:solidFill>
                    </a:rPr>
                    <a:t>Lv.51</a:t>
                  </a:r>
                  <a:endParaRPr lang="ko-KR" altLang="en-US" sz="800">
                    <a:solidFill>
                      <a:schemeClr val="bg1"/>
                    </a:solidFill>
                  </a:endParaRPr>
                </a:p>
              </p:txBody>
            </p:sp>
          </p:grpSp>
        </p:grpSp>
        <p:pic>
          <p:nvPicPr>
            <p:cNvPr id="84" name="Picture 32" descr="PATTERN - &quot;Tropical Fish&quot; Pattern of the Month wool applique' quilt block or table mat."/>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71598" t="7195" r="3816" b="13609"/>
            <a:stretch/>
          </p:blipFill>
          <p:spPr bwMode="auto">
            <a:xfrm>
              <a:off x="8224046" y="2250863"/>
              <a:ext cx="334027" cy="6825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그룹 16"/>
          <p:cNvGrpSpPr/>
          <p:nvPr/>
        </p:nvGrpSpPr>
        <p:grpSpPr>
          <a:xfrm>
            <a:off x="5617923" y="5236669"/>
            <a:ext cx="797165" cy="252113"/>
            <a:chOff x="6432309" y="3595988"/>
            <a:chExt cx="5318037" cy="900741"/>
          </a:xfrm>
        </p:grpSpPr>
        <p:sp>
          <p:nvSpPr>
            <p:cNvPr id="86" name="모서리가 둥근 직사각형 85"/>
            <p:cNvSpPr/>
            <p:nvPr/>
          </p:nvSpPr>
          <p:spPr>
            <a:xfrm>
              <a:off x="6432309" y="3595988"/>
              <a:ext cx="5318037" cy="900741"/>
            </a:xfrm>
            <a:prstGeom prst="roundRect">
              <a:avLst/>
            </a:prstGeom>
            <a:solidFill>
              <a:srgbClr val="9DB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모서리가 둥근 직사각형 86"/>
            <p:cNvSpPr/>
            <p:nvPr/>
          </p:nvSpPr>
          <p:spPr>
            <a:xfrm>
              <a:off x="6549669" y="3748481"/>
              <a:ext cx="4978280" cy="595755"/>
            </a:xfrm>
            <a:prstGeom prst="roundRect">
              <a:avLst/>
            </a:prstGeom>
            <a:gradFill flip="none" rotWithShape="1">
              <a:gsLst>
                <a:gs pos="0">
                  <a:srgbClr val="2256E8">
                    <a:shade val="30000"/>
                    <a:satMod val="115000"/>
                  </a:srgbClr>
                </a:gs>
                <a:gs pos="50000">
                  <a:srgbClr val="2256E8">
                    <a:shade val="67500"/>
                    <a:satMod val="115000"/>
                  </a:srgbClr>
                </a:gs>
                <a:gs pos="100000">
                  <a:srgbClr val="2256E8">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2424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ì¡ì¬ë¦¬ ì¼ë¬ì¤í¸ì ëí ì´ë¯¸ì§ ê²ìê²°ê³¼"/>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5011" b="90632" l="49183" r="95098">
                        <a14:backgroundMark x1="62745" y1="56863" x2="67157" y2="64052"/>
                        <a14:backgroundMark x1="72549" y1="56209" x2="68137" y2="72767"/>
                        <a14:backgroundMark x1="73039" y1="56427" x2="80556" y2="62309"/>
                      </a14:backgroundRemoval>
                    </a14:imgEffect>
                  </a14:imgLayer>
                </a14:imgProps>
              </a:ext>
              <a:ext uri="{28A0092B-C50C-407E-A947-70E740481C1C}">
                <a14:useLocalDpi xmlns:a14="http://schemas.microsoft.com/office/drawing/2010/main" val="0"/>
              </a:ext>
            </a:extLst>
          </a:blip>
          <a:srcRect l="50119" t="3612" r="4554" b="13290"/>
          <a:stretch/>
        </p:blipFill>
        <p:spPr bwMode="auto">
          <a:xfrm flipH="1">
            <a:off x="5865934" y="2935602"/>
            <a:ext cx="1491450" cy="205074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Bio orb flow."/>
          <p:cNvPicPr>
            <a:picLocks noChangeAspect="1" noChangeArrowheads="1"/>
          </p:cNvPicPr>
          <p:nvPr/>
        </p:nvPicPr>
        <p:blipFill rotWithShape="1">
          <a:blip r:embed="rId4">
            <a:extLst>
              <a:ext uri="{28A0092B-C50C-407E-A947-70E740481C1C}">
                <a14:useLocalDpi xmlns:a14="http://schemas.microsoft.com/office/drawing/2010/main" val="0"/>
              </a:ext>
            </a:extLst>
          </a:blip>
          <a:srcRect l="9434" t="22770" r="9005" b="15173"/>
          <a:stretch/>
        </p:blipFill>
        <p:spPr bwMode="auto">
          <a:xfrm>
            <a:off x="8872320" y="-1509398"/>
            <a:ext cx="4381500" cy="4445000"/>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그룹 52"/>
          <p:cNvGrpSpPr/>
          <p:nvPr/>
        </p:nvGrpSpPr>
        <p:grpSpPr>
          <a:xfrm>
            <a:off x="8362980" y="4375703"/>
            <a:ext cx="3354287" cy="1400685"/>
            <a:chOff x="8362980" y="4375703"/>
            <a:chExt cx="3354287" cy="1400685"/>
          </a:xfrm>
        </p:grpSpPr>
        <p:grpSp>
          <p:nvGrpSpPr>
            <p:cNvPr id="37" name="그룹 36"/>
            <p:cNvGrpSpPr/>
            <p:nvPr/>
          </p:nvGrpSpPr>
          <p:grpSpPr>
            <a:xfrm>
              <a:off x="8362980" y="4375703"/>
              <a:ext cx="3098965" cy="1400685"/>
              <a:chOff x="7129265" y="1852486"/>
              <a:chExt cx="3098965" cy="1400685"/>
            </a:xfrm>
          </p:grpSpPr>
          <p:grpSp>
            <p:nvGrpSpPr>
              <p:cNvPr id="34" name="그룹 33"/>
              <p:cNvGrpSpPr/>
              <p:nvPr/>
            </p:nvGrpSpPr>
            <p:grpSpPr>
              <a:xfrm>
                <a:off x="7364550" y="2309799"/>
                <a:ext cx="2863680" cy="905673"/>
                <a:chOff x="6432309" y="3595988"/>
                <a:chExt cx="5318037" cy="900741"/>
              </a:xfrm>
            </p:grpSpPr>
            <p:sp>
              <p:nvSpPr>
                <p:cNvPr id="35" name="모서리가 둥근 직사각형 34"/>
                <p:cNvSpPr/>
                <p:nvPr/>
              </p:nvSpPr>
              <p:spPr>
                <a:xfrm>
                  <a:off x="6432309" y="3595988"/>
                  <a:ext cx="5318037" cy="900741"/>
                </a:xfrm>
                <a:prstGeom prst="roundRect">
                  <a:avLst/>
                </a:prstGeom>
                <a:solidFill>
                  <a:srgbClr val="9DB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모서리가 둥근 직사각형 35"/>
                <p:cNvSpPr/>
                <p:nvPr/>
              </p:nvSpPr>
              <p:spPr>
                <a:xfrm>
                  <a:off x="6549669" y="3748481"/>
                  <a:ext cx="4978280" cy="595755"/>
                </a:xfrm>
                <a:prstGeom prst="roundRect">
                  <a:avLst/>
                </a:prstGeom>
                <a:gradFill flip="none" rotWithShape="1">
                  <a:gsLst>
                    <a:gs pos="0">
                      <a:srgbClr val="2256E8">
                        <a:shade val="30000"/>
                        <a:satMod val="115000"/>
                      </a:srgbClr>
                    </a:gs>
                    <a:gs pos="50000">
                      <a:srgbClr val="2256E8">
                        <a:shade val="67500"/>
                        <a:satMod val="115000"/>
                      </a:srgbClr>
                    </a:gs>
                    <a:gs pos="100000">
                      <a:srgbClr val="2256E8">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4" name="TextBox 23"/>
              <p:cNvSpPr txBox="1"/>
              <p:nvPr/>
            </p:nvSpPr>
            <p:spPr>
              <a:xfrm>
                <a:off x="7423124" y="2484080"/>
                <a:ext cx="2339102" cy="523220"/>
              </a:xfrm>
              <a:prstGeom prst="rect">
                <a:avLst/>
              </a:prstGeom>
              <a:noFill/>
            </p:spPr>
            <p:txBody>
              <a:bodyPr wrap="none" rtlCol="0" anchor="ctr">
                <a:spAutoFit/>
              </a:bodyPr>
              <a:lstStyle/>
              <a:p>
                <a:r>
                  <a:rPr lang="ko-KR" altLang="en-US" sz="2800" dirty="0" err="1" smtClean="0">
                    <a:solidFill>
                      <a:schemeClr val="bg1"/>
                    </a:solidFill>
                  </a:rPr>
                  <a:t>가나다라마바</a:t>
                </a:r>
                <a:endParaRPr lang="ko-KR" altLang="en-US" sz="2800" dirty="0">
                  <a:solidFill>
                    <a:schemeClr val="bg1"/>
                  </a:solidFill>
                </a:endParaRPr>
              </a:p>
            </p:txBody>
          </p:sp>
          <p:pic>
            <p:nvPicPr>
              <p:cNvPr id="28" name="Picture 12" descr="ì¡ì¬ë¦¬ ì¼ë¬ì¤í¸ì ëí ì´ë¯¸ì§ ê²ìê²°ê³¼"/>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5011" b="90632" l="49183" r="95098">
                            <a14:backgroundMark x1="62745" y1="56863" x2="67157" y2="64052"/>
                            <a14:backgroundMark x1="72549" y1="56209" x2="68137" y2="72767"/>
                            <a14:backgroundMark x1="73039" y1="56427" x2="80556" y2="62309"/>
                          </a14:backgroundRemoval>
                        </a14:imgEffect>
                      </a14:imgLayer>
                    </a14:imgProps>
                  </a:ext>
                  <a:ext uri="{28A0092B-C50C-407E-A947-70E740481C1C}">
                    <a14:useLocalDpi xmlns:a14="http://schemas.microsoft.com/office/drawing/2010/main" val="0"/>
                  </a:ext>
                </a:extLst>
              </a:blip>
              <a:srcRect l="50119" t="3612" r="4554" b="13290"/>
              <a:stretch/>
            </p:blipFill>
            <p:spPr bwMode="auto">
              <a:xfrm flipH="1">
                <a:off x="7129265" y="1852486"/>
                <a:ext cx="1018681" cy="1400685"/>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그룹 31"/>
              <p:cNvGrpSpPr/>
              <p:nvPr/>
            </p:nvGrpSpPr>
            <p:grpSpPr>
              <a:xfrm>
                <a:off x="9665708" y="2345579"/>
                <a:ext cx="543593" cy="870059"/>
                <a:chOff x="10941353" y="3525879"/>
                <a:chExt cx="624374" cy="999355"/>
              </a:xfrm>
            </p:grpSpPr>
            <p:pic>
              <p:nvPicPr>
                <p:cNvPr id="27" name="Picture 32" descr="PATTERN - &quot;Tropical Fish&quot; Pattern of the Month wool applique' quilt block or table ma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1598" t="7195" r="3816" b="13609"/>
                <a:stretch/>
              </p:blipFill>
              <p:spPr bwMode="auto">
                <a:xfrm>
                  <a:off x="10941353" y="3525879"/>
                  <a:ext cx="310247" cy="99935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2" descr="PATTERN - &quot;Tropical Fish&quot; Pattern of the Month wool applique' quilt block or table ma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1598" t="7195" r="3816" b="13609"/>
                <a:stretch/>
              </p:blipFill>
              <p:spPr bwMode="auto">
                <a:xfrm>
                  <a:off x="11231700" y="3836670"/>
                  <a:ext cx="334027" cy="682574"/>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52" name="Picture 12" descr="ì¡ì¬ë¦¬ ì¼ë¬ì¤í¸ì ëí ì´ë¯¸ì§ ê²ìê²°ê³¼"/>
            <p:cNvPicPr>
              <a:picLocks noChangeAspect="1" noChangeArrowheads="1"/>
            </p:cNvPicPr>
            <p:nvPr/>
          </p:nvPicPr>
          <p:blipFill rotWithShape="1">
            <a:blip r:embed="rId7" cstate="print">
              <a:extLst>
                <a:ext uri="{BEBA8EAE-BF5A-486C-A8C5-ECC9F3942E4B}">
                  <a14:imgProps xmlns:a14="http://schemas.microsoft.com/office/drawing/2010/main">
                    <a14:imgLayer r:embed="rId3">
                      <a14:imgEffect>
                        <a14:backgroundRemoval t="4132" b="86364" l="11526" r="81620">
                          <a14:foregroundMark x1="17484" y1="64270" x2="41667" y2="61220"/>
                          <a14:foregroundMark x1="32680" y1="42702" x2="55882" y2="40959"/>
                          <a14:foregroundMark x1="55452" y1="62810" x2="77882" y2="59091"/>
                          <a14:backgroundMark x1="52648" y1="13223" x2="90654" y2="55785"/>
                        </a14:backgroundRemoval>
                      </a14:imgEffect>
                    </a14:imgLayer>
                  </a14:imgProps>
                </a:ext>
                <a:ext uri="{28A0092B-C50C-407E-A947-70E740481C1C}">
                  <a14:useLocalDpi xmlns:a14="http://schemas.microsoft.com/office/drawing/2010/main" val="0"/>
                </a:ext>
              </a:extLst>
            </a:blip>
            <a:srcRect l="11786" t="31983" r="18892" b="14541"/>
            <a:stretch/>
          </p:blipFill>
          <p:spPr bwMode="auto">
            <a:xfrm rot="18900000">
              <a:off x="10696408" y="4967457"/>
              <a:ext cx="1020859" cy="5906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ì¡ì¬ë¦¬ ì¼ë¬ì¤í¸ì ëí ì´ë¯¸ì§ ê²ìê²°ê³¼"/>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5011" b="90632" l="49183" r="95098">
                          <a14:backgroundMark x1="62745" y1="56863" x2="67157" y2="64052"/>
                          <a14:backgroundMark x1="72549" y1="56209" x2="68137" y2="72767"/>
                          <a14:backgroundMark x1="73039" y1="56427" x2="80556" y2="62309"/>
                        </a14:backgroundRemoval>
                      </a14:imgEffect>
                    </a14:imgLayer>
                  </a14:imgProps>
                </a:ext>
                <a:ext uri="{28A0092B-C50C-407E-A947-70E740481C1C}">
                  <a14:useLocalDpi xmlns:a14="http://schemas.microsoft.com/office/drawing/2010/main" val="0"/>
                </a:ext>
              </a:extLst>
            </a:blip>
            <a:srcRect l="50119" t="3612" r="4554" b="13290"/>
            <a:stretch/>
          </p:blipFill>
          <p:spPr bwMode="auto">
            <a:xfrm>
              <a:off x="10972321" y="4602781"/>
              <a:ext cx="660086" cy="907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그룹 53"/>
          <p:cNvGrpSpPr/>
          <p:nvPr/>
        </p:nvGrpSpPr>
        <p:grpSpPr>
          <a:xfrm>
            <a:off x="-1156393" y="-1345890"/>
            <a:ext cx="7327178" cy="4117984"/>
            <a:chOff x="-2390107" y="3748760"/>
            <a:chExt cx="7327178" cy="4117984"/>
          </a:xfrm>
        </p:grpSpPr>
        <p:pic>
          <p:nvPicPr>
            <p:cNvPr id="41" name="그림 40"/>
            <p:cNvPicPr>
              <a:picLocks noChangeAspect="1"/>
            </p:cNvPicPr>
            <p:nvPr/>
          </p:nvPicPr>
          <p:blipFill rotWithShape="1">
            <a:blip r:embed="rId8">
              <a:extLst>
                <a:ext uri="{28A0092B-C50C-407E-A947-70E740481C1C}">
                  <a14:useLocalDpi xmlns:a14="http://schemas.microsoft.com/office/drawing/2010/main" val="0"/>
                </a:ext>
              </a:extLst>
            </a:blip>
            <a:srcRect l="4253" t="60120" r="8699"/>
            <a:stretch/>
          </p:blipFill>
          <p:spPr>
            <a:xfrm>
              <a:off x="-2249714" y="3875314"/>
              <a:ext cx="6981371" cy="3991430"/>
            </a:xfrm>
            <a:prstGeom prst="rect">
              <a:avLst/>
            </a:prstGeom>
          </p:spPr>
        </p:pic>
        <p:grpSp>
          <p:nvGrpSpPr>
            <p:cNvPr id="6" name="그룹 5"/>
            <p:cNvGrpSpPr/>
            <p:nvPr/>
          </p:nvGrpSpPr>
          <p:grpSpPr>
            <a:xfrm>
              <a:off x="-2390107" y="5938946"/>
              <a:ext cx="5958281" cy="1654293"/>
              <a:chOff x="3205249" y="1591258"/>
              <a:chExt cx="5958281" cy="1654293"/>
            </a:xfrm>
          </p:grpSpPr>
          <p:grpSp>
            <p:nvGrpSpPr>
              <p:cNvPr id="7" name="그룹 6"/>
              <p:cNvGrpSpPr/>
              <p:nvPr/>
            </p:nvGrpSpPr>
            <p:grpSpPr>
              <a:xfrm>
                <a:off x="3205249" y="1591258"/>
                <a:ext cx="5958281" cy="1654293"/>
                <a:chOff x="2539176" y="2086443"/>
                <a:chExt cx="5958281" cy="1654293"/>
              </a:xfrm>
            </p:grpSpPr>
            <p:sp>
              <p:nvSpPr>
                <p:cNvPr id="9" name="모서리가 둥근 직사각형 8"/>
                <p:cNvSpPr/>
                <p:nvPr/>
              </p:nvSpPr>
              <p:spPr>
                <a:xfrm>
                  <a:off x="2758582" y="2505366"/>
                  <a:ext cx="5318037" cy="900741"/>
                </a:xfrm>
                <a:prstGeom prst="roundRect">
                  <a:avLst/>
                </a:prstGeom>
                <a:solidFill>
                  <a:srgbClr val="9DB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2875943" y="2657860"/>
                  <a:ext cx="5083315" cy="595754"/>
                </a:xfrm>
                <a:prstGeom prst="roundRect">
                  <a:avLst/>
                </a:prstGeom>
                <a:gradFill flip="none" rotWithShape="1">
                  <a:gsLst>
                    <a:gs pos="0">
                      <a:srgbClr val="2256E8">
                        <a:shade val="30000"/>
                        <a:satMod val="115000"/>
                      </a:srgbClr>
                    </a:gs>
                    <a:gs pos="50000">
                      <a:srgbClr val="2256E8">
                        <a:shade val="67500"/>
                        <a:satMod val="115000"/>
                      </a:srgbClr>
                    </a:gs>
                    <a:gs pos="100000">
                      <a:srgbClr val="2256E8">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4052094" y="2698763"/>
                  <a:ext cx="3057246" cy="523221"/>
                </a:xfrm>
                <a:prstGeom prst="rect">
                  <a:avLst/>
                </a:prstGeom>
                <a:noFill/>
              </p:spPr>
              <p:txBody>
                <a:bodyPr wrap="none" rtlCol="0" anchor="ctr">
                  <a:spAutoFit/>
                </a:bodyPr>
                <a:lstStyle/>
                <a:p>
                  <a:r>
                    <a:rPr lang="ko-KR" altLang="en-US" sz="2800" dirty="0" err="1" smtClean="0">
                      <a:solidFill>
                        <a:schemeClr val="bg1"/>
                      </a:solidFill>
                    </a:rPr>
                    <a:t>가나다라마바사아</a:t>
                  </a:r>
                  <a:endParaRPr lang="ko-KR" altLang="en-US" sz="2800" dirty="0">
                    <a:solidFill>
                      <a:schemeClr val="bg1"/>
                    </a:solidFill>
                  </a:endParaRPr>
                </a:p>
              </p:txBody>
            </p:sp>
            <p:pic>
              <p:nvPicPr>
                <p:cNvPr id="12" name="Picture 32" descr="PATTERN - &quot;Tropical Fish&quot; Pattern of the Month wool applique' quilt block or table mat."/>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71598" t="7195" r="3816" b="13609"/>
                <a:stretch/>
              </p:blipFill>
              <p:spPr bwMode="auto">
                <a:xfrm>
                  <a:off x="7897455" y="2427097"/>
                  <a:ext cx="310247" cy="9993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4" descr="íë ë¶ì´ ì¼ë¬ì¤í¸ì ëí ì´ë¯¸ì§ ê²ìê²°ê³¼"/>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18667" b="32889" l="49881" r="65632"/>
                          </a14:imgEffect>
                        </a14:imgLayer>
                      </a14:imgProps>
                    </a:ext>
                    <a:ext uri="{28A0092B-C50C-407E-A947-70E740481C1C}">
                      <a14:useLocalDpi xmlns:a14="http://schemas.microsoft.com/office/drawing/2010/main" val="0"/>
                    </a:ext>
                  </a:extLst>
                </a:blip>
                <a:srcRect l="48407" t="16657" r="33796" b="65980"/>
                <a:stretch/>
              </p:blipFill>
              <p:spPr bwMode="auto">
                <a:xfrm flipH="1">
                  <a:off x="6918789" y="2086443"/>
                  <a:ext cx="1578668" cy="165429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2" descr="PATTERN - &quot;Tropical Fish&quot; Pattern of the Month wool applique' quilt block or table mat."/>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71598" t="7195" r="3816" b="13609"/>
                <a:stretch/>
              </p:blipFill>
              <p:spPr bwMode="auto">
                <a:xfrm>
                  <a:off x="7267626" y="2435257"/>
                  <a:ext cx="310247" cy="9993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ì¡ì¬ë¦¬ ì¼ë¬ì¤í¸ì ëí ì´ë¯¸ì§ ê²ìê²°ê³¼"/>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5011" b="90632" l="49183" r="95098">
                              <a14:backgroundMark x1="62745" y1="56863" x2="67157" y2="64052"/>
                              <a14:backgroundMark x1="72549" y1="56209" x2="68137" y2="72767"/>
                              <a14:backgroundMark x1="73039" y1="56427" x2="80556" y2="62309"/>
                            </a14:backgroundRemoval>
                          </a14:imgEffect>
                        </a14:imgLayer>
                      </a14:imgProps>
                    </a:ext>
                    <a:ext uri="{28A0092B-C50C-407E-A947-70E740481C1C}">
                      <a14:useLocalDpi xmlns:a14="http://schemas.microsoft.com/office/drawing/2010/main" val="0"/>
                    </a:ext>
                  </a:extLst>
                </a:blip>
                <a:srcRect l="50119" t="3612" r="4554" b="13290"/>
                <a:stretch/>
              </p:blipFill>
              <p:spPr bwMode="auto">
                <a:xfrm flipH="1">
                  <a:off x="2539176" y="2137982"/>
                  <a:ext cx="1018681" cy="140068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p:cNvGrpSpPr/>
                <p:nvPr/>
              </p:nvGrpSpPr>
              <p:grpSpPr>
                <a:xfrm>
                  <a:off x="2854568" y="2629750"/>
                  <a:ext cx="1177288" cy="651970"/>
                  <a:chOff x="4477043" y="5857083"/>
                  <a:chExt cx="343513" cy="190234"/>
                </a:xfrm>
              </p:grpSpPr>
              <p:sp>
                <p:nvSpPr>
                  <p:cNvPr id="17" name="모서리가 둥근 직사각형 16"/>
                  <p:cNvSpPr/>
                  <p:nvPr/>
                </p:nvSpPr>
                <p:spPr>
                  <a:xfrm>
                    <a:off x="4477043" y="5857083"/>
                    <a:ext cx="343513" cy="1902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p>
                </p:txBody>
              </p:sp>
              <p:sp>
                <p:nvSpPr>
                  <p:cNvPr id="18" name="TextBox 17"/>
                  <p:cNvSpPr txBox="1"/>
                  <p:nvPr/>
                </p:nvSpPr>
                <p:spPr>
                  <a:xfrm>
                    <a:off x="4509153" y="5877220"/>
                    <a:ext cx="280619" cy="152667"/>
                  </a:xfrm>
                  <a:prstGeom prst="rect">
                    <a:avLst/>
                  </a:prstGeom>
                  <a:noFill/>
                </p:spPr>
                <p:txBody>
                  <a:bodyPr wrap="none" rtlCol="0" anchor="ctr">
                    <a:spAutoFit/>
                  </a:bodyPr>
                  <a:lstStyle/>
                  <a:p>
                    <a:pPr algn="ctr"/>
                    <a:r>
                      <a:rPr lang="en-US" altLang="ko-KR" sz="2800" dirty="0" smtClean="0">
                        <a:solidFill>
                          <a:schemeClr val="bg1"/>
                        </a:solidFill>
                      </a:rPr>
                      <a:t>Lv.51</a:t>
                    </a:r>
                    <a:endParaRPr lang="ko-KR" altLang="en-US" sz="800">
                      <a:solidFill>
                        <a:schemeClr val="bg1"/>
                      </a:solidFill>
                    </a:endParaRPr>
                  </a:p>
                </p:txBody>
              </p:sp>
            </p:grpSp>
          </p:grpSp>
          <p:pic>
            <p:nvPicPr>
              <p:cNvPr id="8" name="Picture 32" descr="PATTERN - &quot;Tropical Fish&quot; Pattern of the Month wool applique' quilt block or table mat."/>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598" t="7195" r="3816" b="13609"/>
              <a:stretch/>
            </p:blipFill>
            <p:spPr bwMode="auto">
              <a:xfrm>
                <a:off x="8224046" y="2250863"/>
                <a:ext cx="334027" cy="6825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그룹 54"/>
            <p:cNvGrpSpPr/>
            <p:nvPr/>
          </p:nvGrpSpPr>
          <p:grpSpPr>
            <a:xfrm>
              <a:off x="1582784" y="3748760"/>
              <a:ext cx="3354287" cy="1400685"/>
              <a:chOff x="8362980" y="4375703"/>
              <a:chExt cx="3354287" cy="1400685"/>
            </a:xfrm>
          </p:grpSpPr>
          <p:grpSp>
            <p:nvGrpSpPr>
              <p:cNvPr id="56" name="그룹 55"/>
              <p:cNvGrpSpPr/>
              <p:nvPr/>
            </p:nvGrpSpPr>
            <p:grpSpPr>
              <a:xfrm>
                <a:off x="8362980" y="4375703"/>
                <a:ext cx="3098965" cy="1400685"/>
                <a:chOff x="7129265" y="1852486"/>
                <a:chExt cx="3098965" cy="1400685"/>
              </a:xfrm>
            </p:grpSpPr>
            <p:grpSp>
              <p:nvGrpSpPr>
                <p:cNvPr id="59" name="그룹 58"/>
                <p:cNvGrpSpPr/>
                <p:nvPr/>
              </p:nvGrpSpPr>
              <p:grpSpPr>
                <a:xfrm>
                  <a:off x="7364550" y="2309799"/>
                  <a:ext cx="2863680" cy="905673"/>
                  <a:chOff x="6432309" y="3595988"/>
                  <a:chExt cx="5318037" cy="900741"/>
                </a:xfrm>
              </p:grpSpPr>
              <p:sp>
                <p:nvSpPr>
                  <p:cNvPr id="65" name="모서리가 둥근 직사각형 64"/>
                  <p:cNvSpPr/>
                  <p:nvPr/>
                </p:nvSpPr>
                <p:spPr>
                  <a:xfrm>
                    <a:off x="6432309" y="3595988"/>
                    <a:ext cx="5318037" cy="900741"/>
                  </a:xfrm>
                  <a:prstGeom prst="roundRect">
                    <a:avLst/>
                  </a:prstGeom>
                  <a:solidFill>
                    <a:srgbClr val="9DB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모서리가 둥근 직사각형 65"/>
                  <p:cNvSpPr/>
                  <p:nvPr/>
                </p:nvSpPr>
                <p:spPr>
                  <a:xfrm>
                    <a:off x="6549669" y="3748481"/>
                    <a:ext cx="4978280" cy="595755"/>
                  </a:xfrm>
                  <a:prstGeom prst="roundRect">
                    <a:avLst/>
                  </a:prstGeom>
                  <a:gradFill flip="none" rotWithShape="1">
                    <a:gsLst>
                      <a:gs pos="0">
                        <a:srgbClr val="2256E8">
                          <a:shade val="30000"/>
                          <a:satMod val="115000"/>
                        </a:srgbClr>
                      </a:gs>
                      <a:gs pos="50000">
                        <a:srgbClr val="2256E8">
                          <a:shade val="67500"/>
                          <a:satMod val="115000"/>
                        </a:srgbClr>
                      </a:gs>
                      <a:gs pos="100000">
                        <a:srgbClr val="2256E8">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TextBox 59"/>
                <p:cNvSpPr txBox="1"/>
                <p:nvPr/>
              </p:nvSpPr>
              <p:spPr>
                <a:xfrm>
                  <a:off x="7423124" y="2484080"/>
                  <a:ext cx="2339102" cy="523220"/>
                </a:xfrm>
                <a:prstGeom prst="rect">
                  <a:avLst/>
                </a:prstGeom>
                <a:noFill/>
              </p:spPr>
              <p:txBody>
                <a:bodyPr wrap="none" rtlCol="0" anchor="ctr">
                  <a:spAutoFit/>
                </a:bodyPr>
                <a:lstStyle/>
                <a:p>
                  <a:r>
                    <a:rPr lang="ko-KR" altLang="en-US" sz="2800" dirty="0" err="1" smtClean="0">
                      <a:solidFill>
                        <a:schemeClr val="bg1"/>
                      </a:solidFill>
                    </a:rPr>
                    <a:t>가나다라마바</a:t>
                  </a:r>
                  <a:endParaRPr lang="ko-KR" altLang="en-US" sz="2800" dirty="0">
                    <a:solidFill>
                      <a:schemeClr val="bg1"/>
                    </a:solidFill>
                  </a:endParaRPr>
                </a:p>
              </p:txBody>
            </p:sp>
            <p:pic>
              <p:nvPicPr>
                <p:cNvPr id="61" name="Picture 12" descr="ì¡ì¬ë¦¬ ì¼ë¬ì¤í¸ì ëí ì´ë¯¸ì§ ê²ìê²°ê³¼"/>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5011" b="90632" l="49183" r="95098">
                              <a14:backgroundMark x1="62745" y1="56863" x2="67157" y2="64052"/>
                              <a14:backgroundMark x1="72549" y1="56209" x2="68137" y2="72767"/>
                              <a14:backgroundMark x1="73039" y1="56427" x2="80556" y2="62309"/>
                            </a14:backgroundRemoval>
                          </a14:imgEffect>
                        </a14:imgLayer>
                      </a14:imgProps>
                    </a:ext>
                    <a:ext uri="{28A0092B-C50C-407E-A947-70E740481C1C}">
                      <a14:useLocalDpi xmlns:a14="http://schemas.microsoft.com/office/drawing/2010/main" val="0"/>
                    </a:ext>
                  </a:extLst>
                </a:blip>
                <a:srcRect l="50119" t="3612" r="4554" b="13290"/>
                <a:stretch/>
              </p:blipFill>
              <p:spPr bwMode="auto">
                <a:xfrm flipH="1">
                  <a:off x="7129265" y="1852486"/>
                  <a:ext cx="1018681" cy="1400685"/>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그룹 61"/>
                <p:cNvGrpSpPr/>
                <p:nvPr/>
              </p:nvGrpSpPr>
              <p:grpSpPr>
                <a:xfrm>
                  <a:off x="9665708" y="2345579"/>
                  <a:ext cx="543593" cy="870059"/>
                  <a:chOff x="10941353" y="3525879"/>
                  <a:chExt cx="624374" cy="999355"/>
                </a:xfrm>
              </p:grpSpPr>
              <p:pic>
                <p:nvPicPr>
                  <p:cNvPr id="63" name="Picture 32" descr="PATTERN - &quot;Tropical Fish&quot; Pattern of the Month wool applique' quilt block or table ma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1598" t="7195" r="3816" b="13609"/>
                  <a:stretch/>
                </p:blipFill>
                <p:spPr bwMode="auto">
                  <a:xfrm>
                    <a:off x="10941353" y="3525879"/>
                    <a:ext cx="310247" cy="99935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32" descr="PATTERN - &quot;Tropical Fish&quot; Pattern of the Month wool applique' quilt block or table ma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1598" t="7195" r="3816" b="13609"/>
                  <a:stretch/>
                </p:blipFill>
                <p:spPr bwMode="auto">
                  <a:xfrm>
                    <a:off x="11231700" y="3836670"/>
                    <a:ext cx="334027" cy="682574"/>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57" name="Picture 12" descr="ì¡ì¬ë¦¬ ì¼ë¬ì¤í¸ì ëí ì´ë¯¸ì§ ê²ìê²°ê³¼"/>
              <p:cNvPicPr>
                <a:picLocks noChangeAspect="1" noChangeArrowheads="1"/>
              </p:cNvPicPr>
              <p:nvPr/>
            </p:nvPicPr>
            <p:blipFill rotWithShape="1">
              <a:blip r:embed="rId7" cstate="print">
                <a:extLst>
                  <a:ext uri="{BEBA8EAE-BF5A-486C-A8C5-ECC9F3942E4B}">
                    <a14:imgProps xmlns:a14="http://schemas.microsoft.com/office/drawing/2010/main">
                      <a14:imgLayer r:embed="rId3">
                        <a14:imgEffect>
                          <a14:backgroundRemoval t="4132" b="86364" l="11526" r="81620">
                            <a14:foregroundMark x1="17484" y1="64270" x2="41667" y2="61220"/>
                            <a14:foregroundMark x1="32680" y1="42702" x2="55882" y2="40959"/>
                            <a14:foregroundMark x1="55452" y1="62810" x2="77882" y2="59091"/>
                            <a14:backgroundMark x1="52648" y1="13223" x2="90654" y2="55785"/>
                          </a14:backgroundRemoval>
                        </a14:imgEffect>
                      </a14:imgLayer>
                    </a14:imgProps>
                  </a:ext>
                  <a:ext uri="{28A0092B-C50C-407E-A947-70E740481C1C}">
                    <a14:useLocalDpi xmlns:a14="http://schemas.microsoft.com/office/drawing/2010/main" val="0"/>
                  </a:ext>
                </a:extLst>
              </a:blip>
              <a:srcRect l="11786" t="31983" r="18892" b="14541"/>
              <a:stretch/>
            </p:blipFill>
            <p:spPr bwMode="auto">
              <a:xfrm rot="18900000">
                <a:off x="10696408" y="4967457"/>
                <a:ext cx="1020859" cy="59062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ì¡ì¬ë¦¬ ì¼ë¬ì¤í¸ì ëí ì´ë¯¸ì§ ê²ìê²°ê³¼"/>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5011" b="90632" l="49183" r="95098">
                            <a14:backgroundMark x1="62745" y1="56863" x2="67157" y2="64052"/>
                            <a14:backgroundMark x1="72549" y1="56209" x2="68137" y2="72767"/>
                            <a14:backgroundMark x1="73039" y1="56427" x2="80556" y2="62309"/>
                          </a14:backgroundRemoval>
                        </a14:imgEffect>
                      </a14:imgLayer>
                    </a14:imgProps>
                  </a:ext>
                  <a:ext uri="{28A0092B-C50C-407E-A947-70E740481C1C}">
                    <a14:useLocalDpi xmlns:a14="http://schemas.microsoft.com/office/drawing/2010/main" val="0"/>
                  </a:ext>
                </a:extLst>
              </a:blip>
              <a:srcRect l="50119" t="3612" r="4554" b="13290"/>
              <a:stretch/>
            </p:blipFill>
            <p:spPr bwMode="auto">
              <a:xfrm>
                <a:off x="10972321" y="4602781"/>
                <a:ext cx="660086" cy="90761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359317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그룹 62"/>
          <p:cNvGrpSpPr/>
          <p:nvPr/>
        </p:nvGrpSpPr>
        <p:grpSpPr>
          <a:xfrm>
            <a:off x="-5222277" y="-2600577"/>
            <a:ext cx="19995801" cy="11892362"/>
            <a:chOff x="-5222277" y="-2600577"/>
            <a:chExt cx="19995801" cy="11892362"/>
          </a:xfrm>
        </p:grpSpPr>
        <p:grpSp>
          <p:nvGrpSpPr>
            <p:cNvPr id="4" name="그룹 3"/>
            <p:cNvGrpSpPr/>
            <p:nvPr/>
          </p:nvGrpSpPr>
          <p:grpSpPr>
            <a:xfrm>
              <a:off x="2432411" y="1370008"/>
              <a:ext cx="7327178" cy="4117984"/>
              <a:chOff x="0" y="0"/>
              <a:chExt cx="7327178" cy="4117984"/>
            </a:xfrm>
          </p:grpSpPr>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l="4253" t="60120" r="8699"/>
              <a:stretch/>
            </p:blipFill>
            <p:spPr>
              <a:xfrm>
                <a:off x="140393" y="126554"/>
                <a:ext cx="6981371" cy="3991430"/>
              </a:xfrm>
              <a:prstGeom prst="rect">
                <a:avLst/>
              </a:prstGeom>
            </p:spPr>
          </p:pic>
          <p:grpSp>
            <p:nvGrpSpPr>
              <p:cNvPr id="8" name="그룹 7"/>
              <p:cNvGrpSpPr/>
              <p:nvPr/>
            </p:nvGrpSpPr>
            <p:grpSpPr>
              <a:xfrm>
                <a:off x="0" y="2190186"/>
                <a:ext cx="5958281" cy="1654293"/>
                <a:chOff x="0" y="2190186"/>
                <a:chExt cx="5958281" cy="1654293"/>
              </a:xfrm>
            </p:grpSpPr>
            <p:grpSp>
              <p:nvGrpSpPr>
                <p:cNvPr id="21" name="그룹 20"/>
                <p:cNvGrpSpPr/>
                <p:nvPr/>
              </p:nvGrpSpPr>
              <p:grpSpPr>
                <a:xfrm>
                  <a:off x="0" y="2190186"/>
                  <a:ext cx="5958281" cy="1654293"/>
                  <a:chOff x="0" y="2190186"/>
                  <a:chExt cx="5958281" cy="1654293"/>
                </a:xfrm>
              </p:grpSpPr>
              <p:sp>
                <p:nvSpPr>
                  <p:cNvPr id="23" name="모서리가 둥근 직사각형 22"/>
                  <p:cNvSpPr/>
                  <p:nvPr/>
                </p:nvSpPr>
                <p:spPr>
                  <a:xfrm>
                    <a:off x="219406" y="2609109"/>
                    <a:ext cx="5318037" cy="900741"/>
                  </a:xfrm>
                  <a:prstGeom prst="roundRect">
                    <a:avLst/>
                  </a:prstGeom>
                  <a:solidFill>
                    <a:srgbClr val="9DB5F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ko-KR" altLang="en-US"/>
                  </a:p>
                </p:txBody>
              </p:sp>
              <p:sp>
                <p:nvSpPr>
                  <p:cNvPr id="24" name="모서리가 둥근 직사각형 23"/>
                  <p:cNvSpPr/>
                  <p:nvPr/>
                </p:nvSpPr>
                <p:spPr>
                  <a:xfrm>
                    <a:off x="336767" y="2761603"/>
                    <a:ext cx="5083315" cy="595754"/>
                  </a:xfrm>
                  <a:prstGeom prst="roundRect">
                    <a:avLst/>
                  </a:prstGeom>
                  <a:gradFill flip="none" rotWithShape="1">
                    <a:gsLst>
                      <a:gs pos="0">
                        <a:srgbClr val="2256E8">
                          <a:shade val="30000"/>
                          <a:satMod val="115000"/>
                        </a:srgbClr>
                      </a:gs>
                      <a:gs pos="50000">
                        <a:srgbClr val="2256E8">
                          <a:shade val="67500"/>
                          <a:satMod val="115000"/>
                        </a:srgbClr>
                      </a:gs>
                      <a:gs pos="100000">
                        <a:srgbClr val="2256E8">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ko-KR" altLang="en-US"/>
                  </a:p>
                </p:txBody>
              </p:sp>
              <p:sp>
                <p:nvSpPr>
                  <p:cNvPr id="25" name="TextBox 10"/>
                  <p:cNvSpPr txBox="1"/>
                  <p:nvPr/>
                </p:nvSpPr>
                <p:spPr>
                  <a:xfrm>
                    <a:off x="1512918" y="2802506"/>
                    <a:ext cx="3057246" cy="523221"/>
                  </a:xfrm>
                  <a:prstGeom prst="rect">
                    <a:avLst/>
                  </a:prstGeom>
                  <a:noFill/>
                </p:spPr>
                <p:txBody>
                  <a:bodyPr wrap="square" rtlCol="0"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ko-KR" altLang="en-US" sz="2800">
                        <a:solidFill>
                          <a:schemeClr val="bg1"/>
                        </a:solidFill>
                      </a:rPr>
                      <a:t>가나다라마바사아</a:t>
                    </a:r>
                  </a:p>
                </p:txBody>
              </p:sp>
              <p:pic>
                <p:nvPicPr>
                  <p:cNvPr id="26" name="Picture 32" descr="PATTERN - &quot;Tropical Fish&quot; Pattern of the Month wool applique' quilt block or table ma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1598" t="7195" r="3816" b="13609"/>
                  <a:stretch/>
                </p:blipFill>
                <p:spPr bwMode="auto">
                  <a:xfrm>
                    <a:off x="5358279" y="2530840"/>
                    <a:ext cx="310247" cy="99935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íë ë¶ì´ ì¼ë¬ì¤í¸ì ëí ì´ë¯¸ì§ ê²ìê²°ê³¼"/>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8667" b="32889" l="49881" r="65632"/>
                            </a14:imgEffect>
                          </a14:imgLayer>
                        </a14:imgProps>
                      </a:ext>
                      <a:ext uri="{28A0092B-C50C-407E-A947-70E740481C1C}">
                        <a14:useLocalDpi xmlns:a14="http://schemas.microsoft.com/office/drawing/2010/main" val="0"/>
                      </a:ext>
                    </a:extLst>
                  </a:blip>
                  <a:srcRect l="48407" t="16657" r="33796" b="65980"/>
                  <a:stretch/>
                </p:blipFill>
                <p:spPr bwMode="auto">
                  <a:xfrm flipH="1">
                    <a:off x="4379613" y="2190186"/>
                    <a:ext cx="1578668" cy="165429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2" descr="PATTERN - &quot;Tropical Fish&quot; Pattern of the Month wool applique' quilt block or table ma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1598" t="7195" r="3816" b="13609"/>
                  <a:stretch/>
                </p:blipFill>
                <p:spPr bwMode="auto">
                  <a:xfrm>
                    <a:off x="4728450" y="2539000"/>
                    <a:ext cx="310247" cy="99935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ì¡ì¬ë¦¬ ì¼ë¬ì¤í¸ì ëí ì´ë¯¸ì§ ê²ìê²°ê³¼"/>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5011" b="90632" l="49183" r="95098">
                                <a14:backgroundMark x1="62745" y1="56863" x2="67157" y2="64052"/>
                                <a14:backgroundMark x1="72549" y1="56209" x2="68137" y2="72767"/>
                                <a14:backgroundMark x1="73039" y1="56427" x2="80556" y2="62309"/>
                              </a14:backgroundRemoval>
                            </a14:imgEffect>
                          </a14:imgLayer>
                        </a14:imgProps>
                      </a:ext>
                      <a:ext uri="{28A0092B-C50C-407E-A947-70E740481C1C}">
                        <a14:useLocalDpi xmlns:a14="http://schemas.microsoft.com/office/drawing/2010/main" val="0"/>
                      </a:ext>
                    </a:extLst>
                  </a:blip>
                  <a:srcRect l="50119" t="3612" r="4554" b="13290"/>
                  <a:stretch/>
                </p:blipFill>
                <p:spPr bwMode="auto">
                  <a:xfrm flipH="1">
                    <a:off x="0" y="2241725"/>
                    <a:ext cx="1018681" cy="140068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그룹 29"/>
                  <p:cNvGrpSpPr/>
                  <p:nvPr/>
                </p:nvGrpSpPr>
                <p:grpSpPr>
                  <a:xfrm>
                    <a:off x="315392" y="2733493"/>
                    <a:ext cx="1177288" cy="651970"/>
                    <a:chOff x="315392" y="2733493"/>
                    <a:chExt cx="343513" cy="190234"/>
                  </a:xfrm>
                </p:grpSpPr>
                <p:sp>
                  <p:nvSpPr>
                    <p:cNvPr id="31" name="모서리가 둥근 직사각형 30"/>
                    <p:cNvSpPr/>
                    <p:nvPr/>
                  </p:nvSpPr>
                  <p:spPr>
                    <a:xfrm>
                      <a:off x="315392" y="2733493"/>
                      <a:ext cx="343513" cy="1902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ko-KR" altLang="en-US" sz="800"/>
                    </a:p>
                  </p:txBody>
                </p:sp>
                <p:sp>
                  <p:nvSpPr>
                    <p:cNvPr id="32" name="TextBox 17"/>
                    <p:cNvSpPr txBox="1"/>
                    <p:nvPr/>
                  </p:nvSpPr>
                  <p:spPr>
                    <a:xfrm>
                      <a:off x="347502" y="2753630"/>
                      <a:ext cx="280619" cy="152667"/>
                    </a:xfrm>
                    <a:prstGeom prst="rect">
                      <a:avLst/>
                    </a:prstGeom>
                    <a:noFill/>
                  </p:spPr>
                  <p:txBody>
                    <a:bodyPr wrap="square" rtlCol="0"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altLang="ko-KR" sz="2800">
                          <a:solidFill>
                            <a:schemeClr val="bg1"/>
                          </a:solidFill>
                        </a:rPr>
                        <a:t>Lv.51</a:t>
                      </a:r>
                      <a:endParaRPr lang="ko-KR" altLang="en-US" sz="800">
                        <a:solidFill>
                          <a:schemeClr val="bg1"/>
                        </a:solidFill>
                      </a:endParaRPr>
                    </a:p>
                  </p:txBody>
                </p:sp>
              </p:grpSp>
            </p:grpSp>
            <p:pic>
              <p:nvPicPr>
                <p:cNvPr id="22" name="Picture 32" descr="PATTERN - &quot;Tropical Fish&quot; Pattern of the Month wool applique' quilt block or table mat."/>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1598" t="7195" r="3816" b="13609"/>
                <a:stretch/>
              </p:blipFill>
              <p:spPr bwMode="auto">
                <a:xfrm>
                  <a:off x="5018797" y="2849791"/>
                  <a:ext cx="334027" cy="6825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그룹 8"/>
              <p:cNvGrpSpPr/>
              <p:nvPr/>
            </p:nvGrpSpPr>
            <p:grpSpPr>
              <a:xfrm>
                <a:off x="3972891" y="0"/>
                <a:ext cx="3354287" cy="1400685"/>
                <a:chOff x="3972891" y="0"/>
                <a:chExt cx="3354287" cy="1400685"/>
              </a:xfrm>
            </p:grpSpPr>
            <p:grpSp>
              <p:nvGrpSpPr>
                <p:cNvPr id="10" name="그룹 9"/>
                <p:cNvGrpSpPr/>
                <p:nvPr/>
              </p:nvGrpSpPr>
              <p:grpSpPr>
                <a:xfrm>
                  <a:off x="3972891" y="0"/>
                  <a:ext cx="3098965" cy="1400685"/>
                  <a:chOff x="3972891" y="0"/>
                  <a:chExt cx="3098965" cy="1400685"/>
                </a:xfrm>
              </p:grpSpPr>
              <p:grpSp>
                <p:nvGrpSpPr>
                  <p:cNvPr id="13" name="그룹 12"/>
                  <p:cNvGrpSpPr/>
                  <p:nvPr/>
                </p:nvGrpSpPr>
                <p:grpSpPr>
                  <a:xfrm>
                    <a:off x="4208176" y="457313"/>
                    <a:ext cx="2863680" cy="905673"/>
                    <a:chOff x="4208176" y="457313"/>
                    <a:chExt cx="5318037" cy="900741"/>
                  </a:xfrm>
                </p:grpSpPr>
                <p:sp>
                  <p:nvSpPr>
                    <p:cNvPr id="19" name="모서리가 둥근 직사각형 18"/>
                    <p:cNvSpPr/>
                    <p:nvPr/>
                  </p:nvSpPr>
                  <p:spPr>
                    <a:xfrm>
                      <a:off x="4208176" y="457313"/>
                      <a:ext cx="5318037" cy="900741"/>
                    </a:xfrm>
                    <a:prstGeom prst="roundRect">
                      <a:avLst/>
                    </a:prstGeom>
                    <a:solidFill>
                      <a:srgbClr val="9DB5F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ko-KR" altLang="en-US"/>
                    </a:p>
                  </p:txBody>
                </p:sp>
                <p:sp>
                  <p:nvSpPr>
                    <p:cNvPr id="20" name="모서리가 둥근 직사각형 19"/>
                    <p:cNvSpPr/>
                    <p:nvPr/>
                  </p:nvSpPr>
                  <p:spPr>
                    <a:xfrm>
                      <a:off x="4325536" y="609806"/>
                      <a:ext cx="4978280" cy="595755"/>
                    </a:xfrm>
                    <a:prstGeom prst="roundRect">
                      <a:avLst/>
                    </a:prstGeom>
                    <a:gradFill flip="none" rotWithShape="1">
                      <a:gsLst>
                        <a:gs pos="0">
                          <a:srgbClr val="2256E8">
                            <a:shade val="30000"/>
                            <a:satMod val="115000"/>
                          </a:srgbClr>
                        </a:gs>
                        <a:gs pos="50000">
                          <a:srgbClr val="2256E8">
                            <a:shade val="67500"/>
                            <a:satMod val="115000"/>
                          </a:srgbClr>
                        </a:gs>
                        <a:gs pos="100000">
                          <a:srgbClr val="2256E8">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ko-KR" altLang="en-US"/>
                    </a:p>
                  </p:txBody>
                </p:sp>
              </p:grpSp>
              <p:sp>
                <p:nvSpPr>
                  <p:cNvPr id="14" name="TextBox 59"/>
                  <p:cNvSpPr txBox="1"/>
                  <p:nvPr/>
                </p:nvSpPr>
                <p:spPr>
                  <a:xfrm>
                    <a:off x="4266750" y="631594"/>
                    <a:ext cx="2339102" cy="523220"/>
                  </a:xfrm>
                  <a:prstGeom prst="rect">
                    <a:avLst/>
                  </a:prstGeom>
                  <a:noFill/>
                </p:spPr>
                <p:txBody>
                  <a:bodyPr wrap="square" rtlCol="0"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ko-KR" altLang="en-US" sz="2800">
                        <a:solidFill>
                          <a:schemeClr val="bg1"/>
                        </a:solidFill>
                      </a:rPr>
                      <a:t>가나다라마바</a:t>
                    </a:r>
                  </a:p>
                </p:txBody>
              </p:sp>
              <p:pic>
                <p:nvPicPr>
                  <p:cNvPr id="15" name="Picture 12" descr="ì¡ì¬ë¦¬ ì¼ë¬ì¤í¸ì ëí ì´ë¯¸ì§ ê²ìê²°ê³¼"/>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5011" b="90632" l="49183" r="95098">
                                <a14:backgroundMark x1="62745" y1="56863" x2="67157" y2="64052"/>
                                <a14:backgroundMark x1="72549" y1="56209" x2="68137" y2="72767"/>
                                <a14:backgroundMark x1="73039" y1="56427" x2="80556" y2="62309"/>
                              </a14:backgroundRemoval>
                            </a14:imgEffect>
                          </a14:imgLayer>
                        </a14:imgProps>
                      </a:ext>
                      <a:ext uri="{28A0092B-C50C-407E-A947-70E740481C1C}">
                        <a14:useLocalDpi xmlns:a14="http://schemas.microsoft.com/office/drawing/2010/main" val="0"/>
                      </a:ext>
                    </a:extLst>
                  </a:blip>
                  <a:srcRect l="50119" t="3612" r="4554" b="13290"/>
                  <a:stretch/>
                </p:blipFill>
                <p:spPr bwMode="auto">
                  <a:xfrm flipH="1">
                    <a:off x="3972891" y="0"/>
                    <a:ext cx="1018681" cy="140068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p:cNvGrpSpPr/>
                  <p:nvPr/>
                </p:nvGrpSpPr>
                <p:grpSpPr>
                  <a:xfrm>
                    <a:off x="6509317" y="493093"/>
                    <a:ext cx="543592" cy="870059"/>
                    <a:chOff x="6509317" y="493093"/>
                    <a:chExt cx="624374" cy="999355"/>
                  </a:xfrm>
                </p:grpSpPr>
                <p:pic>
                  <p:nvPicPr>
                    <p:cNvPr id="17" name="Picture 32" descr="PATTERN - &quot;Tropical Fish&quot; Pattern of the Month wool applique' quilt block or table mat."/>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71598" t="7195" r="3816" b="13609"/>
                    <a:stretch/>
                  </p:blipFill>
                  <p:spPr bwMode="auto">
                    <a:xfrm>
                      <a:off x="6509317" y="493093"/>
                      <a:ext cx="310247" cy="9993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2" descr="PATTERN - &quot;Tropical Fish&quot; Pattern of the Month wool applique' quilt block or table mat."/>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71598" t="7195" r="3816" b="13609"/>
                    <a:stretch/>
                  </p:blipFill>
                  <p:spPr bwMode="auto">
                    <a:xfrm>
                      <a:off x="6799664" y="803884"/>
                      <a:ext cx="334027" cy="682574"/>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1" name="Picture 12" descr="ì¡ì¬ë¦¬ ì¼ë¬ì¤í¸ì ëí ì´ë¯¸ì§ ê²ìê²°ê³¼"/>
                <p:cNvPicPr>
                  <a:picLocks noChangeAspect="1" noChangeArrowheads="1"/>
                </p:cNvPicPr>
                <p:nvPr/>
              </p:nvPicPr>
              <p:blipFill rotWithShape="1">
                <a:blip r:embed="rId11" cstate="print">
                  <a:extLst>
                    <a:ext uri="{BEBA8EAE-BF5A-486C-A8C5-ECC9F3942E4B}">
                      <a14:imgProps xmlns:a14="http://schemas.microsoft.com/office/drawing/2010/main">
                        <a14:imgLayer r:embed="rId7">
                          <a14:imgEffect>
                            <a14:backgroundRemoval t="4132" b="86364" l="11526" r="81620">
                              <a14:foregroundMark x1="17484" y1="64270" x2="41667" y2="61220"/>
                              <a14:foregroundMark x1="32680" y1="42702" x2="55882" y2="40959"/>
                              <a14:foregroundMark x1="55452" y1="62810" x2="77882" y2="59091"/>
                              <a14:backgroundMark x1="52648" y1="13223" x2="90654" y2="55785"/>
                            </a14:backgroundRemoval>
                          </a14:imgEffect>
                        </a14:imgLayer>
                      </a14:imgProps>
                    </a:ext>
                    <a:ext uri="{28A0092B-C50C-407E-A947-70E740481C1C}">
                      <a14:useLocalDpi xmlns:a14="http://schemas.microsoft.com/office/drawing/2010/main" val="0"/>
                    </a:ext>
                  </a:extLst>
                </a:blip>
                <a:srcRect l="11786" t="31983" r="18892" b="14541"/>
                <a:stretch/>
              </p:blipFill>
              <p:spPr bwMode="auto">
                <a:xfrm rot="18900000">
                  <a:off x="6306319" y="591754"/>
                  <a:ext cx="1020859" cy="5906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ì¡ì¬ë¦¬ ì¼ë¬ì¤í¸ì ëí ì´ë¯¸ì§ ê²ìê²°ê³¼"/>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5011" b="90632" l="49183" r="95098">
                              <a14:backgroundMark x1="62745" y1="56863" x2="67157" y2="64052"/>
                              <a14:backgroundMark x1="72549" y1="56209" x2="68137" y2="72767"/>
                              <a14:backgroundMark x1="73039" y1="56427" x2="80556" y2="62309"/>
                            </a14:backgroundRemoval>
                          </a14:imgEffect>
                        </a14:imgLayer>
                      </a14:imgProps>
                    </a:ext>
                    <a:ext uri="{28A0092B-C50C-407E-A947-70E740481C1C}">
                      <a14:useLocalDpi xmlns:a14="http://schemas.microsoft.com/office/drawing/2010/main" val="0"/>
                    </a:ext>
                  </a:extLst>
                </a:blip>
                <a:srcRect l="50119" t="3612" r="4554" b="13290"/>
                <a:stretch/>
              </p:blipFill>
              <p:spPr bwMode="auto">
                <a:xfrm>
                  <a:off x="6582232" y="227078"/>
                  <a:ext cx="660086" cy="90761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오른쪽 화살표 4"/>
            <p:cNvSpPr/>
            <p:nvPr/>
          </p:nvSpPr>
          <p:spPr>
            <a:xfrm rot="18762872">
              <a:off x="8111096" y="3331872"/>
              <a:ext cx="528196" cy="457002"/>
            </a:xfrm>
            <a:prstGeom prst="rightArrow">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lang="ko-KR" altLang="en-US" sz="1100"/>
            </a:p>
          </p:txBody>
        </p:sp>
        <p:sp>
          <p:nvSpPr>
            <p:cNvPr id="6" name="오른쪽 화살표 5"/>
            <p:cNvSpPr/>
            <p:nvPr/>
          </p:nvSpPr>
          <p:spPr>
            <a:xfrm rot="8100000">
              <a:off x="8615922" y="2798472"/>
              <a:ext cx="528196" cy="457002"/>
            </a:xfrm>
            <a:prstGeom prst="rightArrow">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lang="ko-KR" altLang="en-US" sz="1100"/>
            </a:p>
          </p:txBody>
        </p:sp>
        <p:grpSp>
          <p:nvGrpSpPr>
            <p:cNvPr id="38" name="그룹 37"/>
            <p:cNvGrpSpPr/>
            <p:nvPr/>
          </p:nvGrpSpPr>
          <p:grpSpPr>
            <a:xfrm>
              <a:off x="2029762" y="5738473"/>
              <a:ext cx="6016004" cy="3545892"/>
              <a:chOff x="2029762" y="5738473"/>
              <a:chExt cx="6016004" cy="3545892"/>
            </a:xfrm>
          </p:grpSpPr>
          <p:grpSp>
            <p:nvGrpSpPr>
              <p:cNvPr id="36" name="그룹 35"/>
              <p:cNvGrpSpPr/>
              <p:nvPr/>
            </p:nvGrpSpPr>
            <p:grpSpPr>
              <a:xfrm>
                <a:off x="2029762" y="5738473"/>
                <a:ext cx="4910090" cy="3545892"/>
                <a:chOff x="2313547" y="6324599"/>
                <a:chExt cx="7188865" cy="5191541"/>
              </a:xfrm>
            </p:grpSpPr>
            <p:pic>
              <p:nvPicPr>
                <p:cNvPr id="33" name="Picture 26" descr="ë¶ì´ë¹µ | xiha | Flickr"/>
                <p:cNvPicPr>
                  <a:picLocks noChangeAspect="1" noChangeArrowheads="1"/>
                </p:cNvPicPr>
                <p:nvPr/>
              </p:nvPicPr>
              <p:blipFill rotWithShape="1">
                <a:blip r:embed="rId12">
                  <a:extLst>
                    <a:ext uri="{28A0092B-C50C-407E-A947-70E740481C1C}">
                      <a14:useLocalDpi xmlns:a14="http://schemas.microsoft.com/office/drawing/2010/main" val="0"/>
                    </a:ext>
                  </a:extLst>
                </a:blip>
                <a:srcRect t="14594" r="8359" b="27006"/>
                <a:stretch/>
              </p:blipFill>
              <p:spPr bwMode="auto">
                <a:xfrm>
                  <a:off x="2398361" y="6324599"/>
                  <a:ext cx="4364389" cy="278130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ì¼ë¬ì¤í¸ì ì¸ ë¬¼ê³ ê¸° íí"/>
                <p:cNvPicPr>
                  <a:picLocks noChangeAspect="1" noChangeArrowheads="1"/>
                </p:cNvPicPr>
                <p:nvPr/>
              </p:nvPicPr>
              <p:blipFill rotWithShape="1">
                <a:blip r:embed="rId13">
                  <a:extLst>
                    <a:ext uri="{28A0092B-C50C-407E-A947-70E740481C1C}">
                      <a14:useLocalDpi xmlns:a14="http://schemas.microsoft.com/office/drawing/2010/main" val="0"/>
                    </a:ext>
                  </a:extLst>
                </a:blip>
                <a:srcRect l="21264" t="25770" r="17241" b="61964"/>
                <a:stretch/>
              </p:blipFill>
              <p:spPr bwMode="auto">
                <a:xfrm>
                  <a:off x="6198774" y="9480861"/>
                  <a:ext cx="3303638" cy="203527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questioningcreatives"/>
                <p:cNvPicPr>
                  <a:picLocks noChangeAspect="1" noChangeArrowheads="1"/>
                </p:cNvPicPr>
                <p:nvPr/>
              </p:nvPicPr>
              <p:blipFill rotWithShape="1">
                <a:blip r:embed="rId14">
                  <a:extLst>
                    <a:ext uri="{28A0092B-C50C-407E-A947-70E740481C1C}">
                      <a14:useLocalDpi xmlns:a14="http://schemas.microsoft.com/office/drawing/2010/main" val="0"/>
                    </a:ext>
                  </a:extLst>
                </a:blip>
                <a:srcRect t="56249" r="29320" b="13696"/>
                <a:stretch/>
              </p:blipFill>
              <p:spPr bwMode="auto">
                <a:xfrm>
                  <a:off x="2313547" y="9105900"/>
                  <a:ext cx="3796993" cy="2330246"/>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2" descr="ë¶ì´ì ëí ì´ë¯¸ì§ ê²ìê²°ê³¼"/>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88629" y="6103005"/>
                <a:ext cx="2957137" cy="1677505"/>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Picture 8" descr="ì¡ì¬ë¦¬ ì¼ë¬ì¤í¸ì ëí ì´ë¯¸ì§ ê²ìê²°ê³¼"/>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28390" y="-2600577"/>
              <a:ext cx="2419476" cy="251625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ê´ë ¨ ì´ë¯¸ì§"/>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508914" y="-1364306"/>
              <a:ext cx="2419476" cy="241947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ì¡ì¬ë¦¬ ì¼ë¬ì¤í¸ì ëí ì´ë¯¸ì§ ê²ìê²°ê³¼"/>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70516" y="-84322"/>
              <a:ext cx="3290488" cy="246786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ì¡ì¬ë¦¬ ì¼ë¬ì¤í¸ì ëí ì´ë¯¸ì§ ê²ìê²°ê³¼"/>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405302" y="-706432"/>
              <a:ext cx="2227101" cy="167032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10020300" y="2504702"/>
              <a:ext cx="4753224" cy="923330"/>
            </a:xfrm>
            <a:prstGeom prst="rect">
              <a:avLst/>
            </a:prstGeom>
            <a:noFill/>
          </p:spPr>
          <p:txBody>
            <a:bodyPr wrap="none" rtlCol="0">
              <a:spAutoFit/>
            </a:bodyPr>
            <a:lstStyle/>
            <a:p>
              <a:r>
                <a:rPr lang="ko-KR" altLang="en-US" dirty="0" smtClean="0"/>
                <a:t>두께가 얇고 비교적 길이가 긴</a:t>
              </a:r>
              <a:endParaRPr lang="en-US" altLang="ko-KR" dirty="0" smtClean="0"/>
            </a:p>
            <a:p>
              <a:r>
                <a:rPr lang="en-US" altLang="ko-KR" dirty="0" smtClean="0"/>
                <a:t>2~3</a:t>
              </a:r>
              <a:r>
                <a:rPr lang="ko-KR" altLang="en-US" smtClean="0"/>
                <a:t>마리 정도의 작은 송사리가 들어가 있다</a:t>
              </a:r>
              <a:r>
                <a:rPr lang="en-US" altLang="ko-KR" dirty="0" smtClean="0"/>
                <a:t>.</a:t>
              </a:r>
            </a:p>
            <a:p>
              <a:r>
                <a:rPr lang="en-US" altLang="ko-KR" dirty="0" smtClean="0"/>
                <a:t>(</a:t>
              </a:r>
              <a:r>
                <a:rPr lang="ko-KR" altLang="en-US" smtClean="0"/>
                <a:t>각 송사리의 색상은 서로 다르다</a:t>
              </a:r>
              <a:r>
                <a:rPr lang="en-US" altLang="ko-KR" dirty="0" smtClean="0"/>
                <a:t>.)</a:t>
              </a:r>
              <a:endParaRPr lang="ko-KR" altLang="en-US"/>
            </a:p>
          </p:txBody>
        </p:sp>
        <p:cxnSp>
          <p:nvCxnSpPr>
            <p:cNvPr id="45" name="직선 화살표 연결선 44"/>
            <p:cNvCxnSpPr/>
            <p:nvPr/>
          </p:nvCxnSpPr>
          <p:spPr>
            <a:xfrm flipH="1">
              <a:off x="9789460" y="1496562"/>
              <a:ext cx="702766" cy="48408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p:cNvCxnSpPr/>
            <p:nvPr/>
          </p:nvCxnSpPr>
          <p:spPr>
            <a:xfrm flipV="1">
              <a:off x="6285545" y="5012418"/>
              <a:ext cx="717031" cy="81708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8072427" y="6229452"/>
              <a:ext cx="5343129" cy="646331"/>
            </a:xfrm>
            <a:prstGeom prst="rect">
              <a:avLst/>
            </a:prstGeom>
            <a:noFill/>
          </p:spPr>
          <p:txBody>
            <a:bodyPr wrap="none" rtlCol="0">
              <a:spAutoFit/>
            </a:bodyPr>
            <a:lstStyle/>
            <a:p>
              <a:r>
                <a:rPr lang="ko-KR" altLang="en-US" dirty="0" smtClean="0"/>
                <a:t>뚱뚱하고 동그란 형태의 붕어가 </a:t>
              </a:r>
              <a:r>
                <a:rPr lang="ko-KR" altLang="en-US" dirty="0" err="1" smtClean="0"/>
                <a:t>한마리</a:t>
              </a:r>
              <a:r>
                <a:rPr lang="ko-KR" altLang="en-US" dirty="0" smtClean="0"/>
                <a:t> 들어 있다</a:t>
              </a:r>
              <a:r>
                <a:rPr lang="en-US" altLang="ko-KR" dirty="0" smtClean="0"/>
                <a:t>.</a:t>
              </a:r>
            </a:p>
            <a:p>
              <a:r>
                <a:rPr lang="en-US" altLang="ko-KR" dirty="0" smtClean="0"/>
                <a:t>(</a:t>
              </a:r>
              <a:r>
                <a:rPr lang="ko-KR" altLang="en-US" smtClean="0"/>
                <a:t>붕어 입은 없다</a:t>
              </a:r>
              <a:r>
                <a:rPr lang="en-US" altLang="ko-KR" dirty="0" smtClean="0"/>
                <a:t>.)</a:t>
              </a:r>
              <a:endParaRPr lang="ko-KR" altLang="en-US"/>
            </a:p>
          </p:txBody>
        </p:sp>
        <p:pic>
          <p:nvPicPr>
            <p:cNvPr id="50" name="Picture 24" descr="ë¶ì´ ìì´ì½ì ëí ì´ë¯¸ì§ ê²ìê²°ê³¼"/>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689278" y="6954180"/>
              <a:ext cx="1010463" cy="93012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ë¶ì´ë¹µ ì¼ë¬ì¤í¸ì ëí ì´ë¯¸ì§ ê²ìê²°ê³¼"/>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689278" y="7913478"/>
              <a:ext cx="1010463" cy="72826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6" descr="Clown Fish icon comp"/>
            <p:cNvPicPr>
              <a:picLocks noChangeAspect="1" noChangeArrowheads="1"/>
            </p:cNvPicPr>
            <p:nvPr/>
          </p:nvPicPr>
          <p:blipFill rotWithShape="1">
            <a:blip r:embed="rId22">
              <a:extLst>
                <a:ext uri="{28A0092B-C50C-407E-A947-70E740481C1C}">
                  <a14:useLocalDpi xmlns:a14="http://schemas.microsoft.com/office/drawing/2010/main" val="0"/>
                </a:ext>
              </a:extLst>
            </a:blip>
            <a:srcRect l="67462" t="52861" r="12834" b="31287"/>
            <a:stretch/>
          </p:blipFill>
          <p:spPr bwMode="auto">
            <a:xfrm flipH="1">
              <a:off x="8689277" y="8641741"/>
              <a:ext cx="1010464" cy="65004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ê´ë ¨ ì´ë¯¸ì§"/>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72354" y="-1027038"/>
              <a:ext cx="2419476" cy="241947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2" descr="ì¡ì¬ë¦¬ ì¼ë¬ì¤í¸ì ëí ì´ë¯¸ì§ ê²ìê²°ê³¼"/>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56305" y="3782218"/>
              <a:ext cx="3290488" cy="246786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30" descr="Melt and Blend Crayon Applique - Tropical Fish"/>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63741" y="2344100"/>
              <a:ext cx="3669216" cy="393595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2" descr="PATTERN - &quot;Tropical Fish&quot; Pattern of the Month wool applique' quilt block or table mat."/>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22277" y="-150499"/>
              <a:ext cx="3669216" cy="366921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8" descr="ì¡ì¬ë¦¬ ì¼ë¬ì¤í¸ì ëí ì´ë¯¸ì§ ê²ìê²°ê³¼"/>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9868" y="978142"/>
              <a:ext cx="2419476" cy="251625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4" descr="ì¡ì¬ë¦¬ ì¼ë¬ì¤í¸ì ëí ì´ë¯¸ì§ ê²ìê²°ê³¼"/>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802478" y="-2598931"/>
              <a:ext cx="2941513" cy="1248583"/>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498594" y="3914755"/>
              <a:ext cx="2507418" cy="646331"/>
            </a:xfrm>
            <a:prstGeom prst="rect">
              <a:avLst/>
            </a:prstGeom>
            <a:noFill/>
          </p:spPr>
          <p:txBody>
            <a:bodyPr wrap="none" rtlCol="0">
              <a:spAutoFit/>
            </a:bodyPr>
            <a:lstStyle/>
            <a:p>
              <a:r>
                <a:rPr lang="ko-KR" altLang="en-US" dirty="0" smtClean="0"/>
                <a:t>닉네임 패널 양 옆으로</a:t>
              </a:r>
              <a:r>
                <a:rPr lang="en-US" altLang="ko-KR" dirty="0" smtClean="0"/>
                <a:t/>
              </a:r>
              <a:br>
                <a:rPr lang="en-US" altLang="ko-KR" dirty="0" smtClean="0"/>
              </a:br>
              <a:r>
                <a:rPr lang="ko-KR" altLang="en-US" smtClean="0"/>
                <a:t>수풀이 </a:t>
              </a:r>
              <a:r>
                <a:rPr lang="ko-KR" altLang="en-US" dirty="0" smtClean="0"/>
                <a:t>장식되어 있다</a:t>
              </a:r>
              <a:r>
                <a:rPr lang="en-US" altLang="ko-KR" dirty="0" smtClean="0"/>
                <a:t>.</a:t>
              </a:r>
              <a:endParaRPr lang="ko-KR" altLang="en-US"/>
            </a:p>
          </p:txBody>
        </p:sp>
        <p:cxnSp>
          <p:nvCxnSpPr>
            <p:cNvPr id="60" name="직선 화살표 연결선 59"/>
            <p:cNvCxnSpPr>
              <a:stCxn id="59" idx="3"/>
              <a:endCxn id="29" idx="3"/>
            </p:cNvCxnSpPr>
            <p:nvPr/>
          </p:nvCxnSpPr>
          <p:spPr>
            <a:xfrm>
              <a:off x="2008824" y="4237921"/>
              <a:ext cx="423587" cy="741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7835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louchy Fleece Fish Hat Sewing Pattern .pdf Goldfish Shark | Et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925" y="2085976"/>
            <a:ext cx="8814532" cy="70485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ATTERN - ROFL Fish H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938" y="-4329114"/>
            <a:ext cx="5362575" cy="543877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ATTERN - ROFL Fish Ha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4675" y="407987"/>
            <a:ext cx="5362575" cy="737235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rochet Shark Hat                                                                                                                                                                                 Mo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6925" y="-4038600"/>
            <a:ext cx="5372100" cy="612457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Shark ha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8025" y="0"/>
            <a:ext cx="5143500" cy="793432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Fish Hat Knitting Free Pattern - Baby &amp; Kids Beanie #Hat; Free #Knitting; Patter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8200" y="-2192338"/>
            <a:ext cx="5372100" cy="12058651"/>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fishheads - click through for step-by-step instructio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0" y="-4786312"/>
            <a:ext cx="5076825" cy="7620000"/>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ìì´í¹ ëª¨ìì ëí ì´ë¯¸ì§ ê²ìê²°ê³¼"/>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7925" y="3008312"/>
            <a:ext cx="6858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descr="These Crochet Fish Hats Patterns are so much fun to wear, and we have rounded up all the most popular versions that you are going to love. Be sure to watch the video tutorial to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45925" y="4684711"/>
            <a:ext cx="5010150" cy="1280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362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그룹 34"/>
          <p:cNvGrpSpPr/>
          <p:nvPr/>
        </p:nvGrpSpPr>
        <p:grpSpPr>
          <a:xfrm>
            <a:off x="-3666172" y="-3105692"/>
            <a:ext cx="22626079" cy="11104594"/>
            <a:chOff x="-3666172" y="-3105692"/>
            <a:chExt cx="22626079" cy="11104594"/>
          </a:xfrm>
        </p:grpSpPr>
        <p:grpSp>
          <p:nvGrpSpPr>
            <p:cNvPr id="4" name="그룹 3"/>
            <p:cNvGrpSpPr/>
            <p:nvPr/>
          </p:nvGrpSpPr>
          <p:grpSpPr>
            <a:xfrm>
              <a:off x="4354052" y="1770897"/>
              <a:ext cx="2515950" cy="2017332"/>
              <a:chOff x="1868560" y="3698064"/>
              <a:chExt cx="2515950" cy="2017332"/>
            </a:xfrm>
          </p:grpSpPr>
          <p:sp>
            <p:nvSpPr>
              <p:cNvPr id="5" name="평행 사변형 4"/>
              <p:cNvSpPr/>
              <p:nvPr/>
            </p:nvSpPr>
            <p:spPr>
              <a:xfrm rot="16200000" flipV="1">
                <a:off x="2136455" y="4837989"/>
                <a:ext cx="338539" cy="874329"/>
              </a:xfrm>
              <a:prstGeom prst="parallelogram">
                <a:avLst>
                  <a:gd name="adj" fmla="val 4933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6" name="평행 사변형 5"/>
              <p:cNvSpPr/>
              <p:nvPr/>
            </p:nvSpPr>
            <p:spPr>
              <a:xfrm rot="16200000">
                <a:off x="3778076" y="4840158"/>
                <a:ext cx="338539" cy="874329"/>
              </a:xfrm>
              <a:prstGeom prst="parallelogram">
                <a:avLst>
                  <a:gd name="adj" fmla="val 4933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 name="이등변 삼각형 6"/>
              <p:cNvSpPr/>
              <p:nvPr/>
            </p:nvSpPr>
            <p:spPr>
              <a:xfrm>
                <a:off x="2969821" y="3698064"/>
                <a:ext cx="209855" cy="567771"/>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8" name="타원 7"/>
              <p:cNvSpPr/>
              <p:nvPr/>
            </p:nvSpPr>
            <p:spPr>
              <a:xfrm>
                <a:off x="2260876" y="4073200"/>
                <a:ext cx="1635621" cy="1635621"/>
              </a:xfrm>
              <a:prstGeom prst="ellipse">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9" name="타원 8"/>
              <p:cNvSpPr/>
              <p:nvPr/>
            </p:nvSpPr>
            <p:spPr>
              <a:xfrm>
                <a:off x="2623751" y="4304270"/>
                <a:ext cx="172994" cy="172994"/>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0" name="타원 9"/>
              <p:cNvSpPr/>
              <p:nvPr/>
            </p:nvSpPr>
            <p:spPr>
              <a:xfrm>
                <a:off x="3410884" y="4304270"/>
                <a:ext cx="172994" cy="172994"/>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1" name="타원 10"/>
              <p:cNvSpPr/>
              <p:nvPr/>
            </p:nvSpPr>
            <p:spPr>
              <a:xfrm>
                <a:off x="2356887" y="4477264"/>
                <a:ext cx="1437913" cy="123813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2" name="타원 11"/>
              <p:cNvSpPr/>
              <p:nvPr/>
            </p:nvSpPr>
            <p:spPr>
              <a:xfrm>
                <a:off x="2415415" y="4576581"/>
                <a:ext cx="1307194" cy="1069146"/>
              </a:xfrm>
              <a:prstGeom prst="ellipse">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ko-KR" altLang="en-US" dirty="0" smtClean="0"/>
                  <a:t>사진</a:t>
                </a:r>
                <a:endParaRPr lang="ko-KR" altLang="en-US" dirty="0"/>
              </a:p>
            </p:txBody>
          </p:sp>
        </p:grpSp>
        <p:pic>
          <p:nvPicPr>
            <p:cNvPr id="13" name="Picture 20" descr="ìì´í¹ ëª¨ìì ëí ì´ë¯¸ì§ ê²ìê²°ê³¼"/>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916"/>
            <a:stretch/>
          </p:blipFill>
          <p:spPr bwMode="auto">
            <a:xfrm>
              <a:off x="8365658" y="1245741"/>
              <a:ext cx="2983887" cy="28073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Slouchy Fleece Fish Hat Sewing Pattern .pdf Goldfish Shark | Etsy"/>
            <p:cNvPicPr>
              <a:picLocks noChangeAspect="1" noChangeArrowheads="1"/>
            </p:cNvPicPr>
            <p:nvPr/>
          </p:nvPicPr>
          <p:blipFill rotWithShape="1">
            <a:blip r:embed="rId3">
              <a:extLst>
                <a:ext uri="{28A0092B-C50C-407E-A947-70E740481C1C}">
                  <a14:useLocalDpi xmlns:a14="http://schemas.microsoft.com/office/drawing/2010/main" val="0"/>
                </a:ext>
              </a:extLst>
            </a:blip>
            <a:srcRect b="51143"/>
            <a:stretch/>
          </p:blipFill>
          <p:spPr bwMode="auto">
            <a:xfrm>
              <a:off x="-3666172" y="2550097"/>
              <a:ext cx="6171226" cy="24109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PATTERN - ROFL Fish Ha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233" y="-1014108"/>
              <a:ext cx="3514268" cy="35642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PATTERN - ROFL Fish Ha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6450" y="3967163"/>
              <a:ext cx="2885675" cy="39671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Crochet Shark Hat                                                                                                                                                                                 Mo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5658" y="-3105692"/>
              <a:ext cx="3669216" cy="418316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Shark ha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1231" y="-3105692"/>
              <a:ext cx="2711776" cy="418316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Fish Hat Knitting Free Pattern - Baby &amp; Kids Beanie #Hat; Free #Knitting; Patter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46958" y="-3006745"/>
              <a:ext cx="2042143" cy="458396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fishheads - click through for step-by-step instruction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06235" y="155737"/>
              <a:ext cx="4253672" cy="638449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2" descr="These Crochet Fish Hats Patterns are so much fun to wear, and we have rounded up all the most popular versions that you are going to love. Be sure to watch the video tutorial to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68482" y="0"/>
              <a:ext cx="3130522" cy="799890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068089" y="1247780"/>
              <a:ext cx="1963999" cy="923330"/>
            </a:xfrm>
            <a:prstGeom prst="rect">
              <a:avLst/>
            </a:prstGeom>
            <a:noFill/>
          </p:spPr>
          <p:txBody>
            <a:bodyPr wrap="none" rtlCol="0">
              <a:spAutoFit/>
            </a:bodyPr>
            <a:lstStyle/>
            <a:p>
              <a:r>
                <a:rPr lang="ko-KR" altLang="en-US" dirty="0" smtClean="0"/>
                <a:t>위쪽 지느러미와</a:t>
              </a:r>
              <a:r>
                <a:rPr lang="en-US" altLang="ko-KR" dirty="0" smtClean="0"/>
                <a:t/>
              </a:r>
              <a:br>
                <a:rPr lang="en-US" altLang="ko-KR" dirty="0" smtClean="0"/>
              </a:br>
              <a:r>
                <a:rPr lang="ko-KR" altLang="en-US" smtClean="0"/>
                <a:t>양 옆 지느러미가</a:t>
              </a:r>
              <a:r>
                <a:rPr lang="en-US" altLang="ko-KR" dirty="0" smtClean="0"/>
                <a:t/>
              </a:r>
              <a:br>
                <a:rPr lang="en-US" altLang="ko-KR" dirty="0" smtClean="0"/>
              </a:br>
              <a:r>
                <a:rPr lang="ko-KR" altLang="en-US" smtClean="0"/>
                <a:t>튀어나와 </a:t>
              </a:r>
              <a:r>
                <a:rPr lang="ko-KR" altLang="en-US" dirty="0" smtClean="0"/>
                <a:t>있다</a:t>
              </a:r>
              <a:r>
                <a:rPr lang="en-US" altLang="ko-KR" dirty="0" smtClean="0"/>
                <a:t>.</a:t>
              </a:r>
              <a:endParaRPr lang="ko-KR" altLang="en-US"/>
            </a:p>
          </p:txBody>
        </p:sp>
        <p:cxnSp>
          <p:nvCxnSpPr>
            <p:cNvPr id="24" name="직선 화살표 연결선 23"/>
            <p:cNvCxnSpPr>
              <a:stCxn id="22" idx="3"/>
              <a:endCxn id="5" idx="4"/>
            </p:cNvCxnSpPr>
            <p:nvPr/>
          </p:nvCxnSpPr>
          <p:spPr>
            <a:xfrm>
              <a:off x="4032088" y="1709445"/>
              <a:ext cx="321964" cy="16385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a:stCxn id="22" idx="3"/>
              <a:endCxn id="7" idx="1"/>
            </p:cNvCxnSpPr>
            <p:nvPr/>
          </p:nvCxnSpPr>
          <p:spPr>
            <a:xfrm>
              <a:off x="4032088" y="1709445"/>
              <a:ext cx="1475689" cy="3453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067696" y="4751244"/>
              <a:ext cx="3332964" cy="923330"/>
            </a:xfrm>
            <a:prstGeom prst="rect">
              <a:avLst/>
            </a:prstGeom>
            <a:noFill/>
          </p:spPr>
          <p:txBody>
            <a:bodyPr wrap="none" rtlCol="0">
              <a:spAutoFit/>
            </a:bodyPr>
            <a:lstStyle/>
            <a:p>
              <a:r>
                <a:rPr lang="ko-KR" altLang="en-US" dirty="0" smtClean="0"/>
                <a:t>프로필 사진을 </a:t>
              </a:r>
              <a:r>
                <a:rPr lang="en-US" altLang="ko-KR" dirty="0" smtClean="0"/>
                <a:t>1</a:t>
              </a:r>
              <a:r>
                <a:rPr lang="ko-KR" altLang="en-US" smtClean="0"/>
                <a:t>차적으로</a:t>
              </a:r>
              <a:r>
                <a:rPr lang="en-US" altLang="ko-KR" dirty="0" smtClean="0"/>
                <a:t/>
              </a:r>
              <a:br>
                <a:rPr lang="en-US" altLang="ko-KR" dirty="0" smtClean="0"/>
              </a:br>
              <a:r>
                <a:rPr lang="ko-KR" altLang="en-US" smtClean="0"/>
                <a:t>붕어 입술이 둘러 싸고 있고</a:t>
              </a:r>
              <a:r>
                <a:rPr lang="en-US" altLang="ko-KR" dirty="0" smtClean="0"/>
                <a:t/>
              </a:r>
              <a:br>
                <a:rPr lang="en-US" altLang="ko-KR" dirty="0" smtClean="0"/>
              </a:br>
              <a:r>
                <a:rPr lang="ko-KR" altLang="en-US" smtClean="0"/>
                <a:t>입술 위에 붕어 얼굴이 보인다</a:t>
              </a:r>
              <a:r>
                <a:rPr lang="en-US" altLang="ko-KR" dirty="0" smtClean="0"/>
                <a:t>.</a:t>
              </a:r>
              <a:endParaRPr lang="ko-KR" altLang="en-US"/>
            </a:p>
          </p:txBody>
        </p:sp>
        <p:cxnSp>
          <p:nvCxnSpPr>
            <p:cNvPr id="32" name="직선 화살표 연결선 31"/>
            <p:cNvCxnSpPr>
              <a:stCxn id="31" idx="0"/>
              <a:endCxn id="11" idx="5"/>
            </p:cNvCxnSpPr>
            <p:nvPr/>
          </p:nvCxnSpPr>
          <p:spPr>
            <a:xfrm flipH="1" flipV="1">
              <a:off x="6069715" y="3606909"/>
              <a:ext cx="664463" cy="11443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2522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1934891" y="6911245"/>
            <a:ext cx="5574501" cy="1557388"/>
            <a:chOff x="4002946" y="4456534"/>
            <a:chExt cx="5574501" cy="1557388"/>
          </a:xfrm>
        </p:grpSpPr>
        <p:sp>
          <p:nvSpPr>
            <p:cNvPr id="5" name="직사각형 4"/>
            <p:cNvSpPr/>
            <p:nvPr/>
          </p:nvSpPr>
          <p:spPr>
            <a:xfrm>
              <a:off x="4002965" y="4542537"/>
              <a:ext cx="5574482" cy="13636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4400" dirty="0" smtClean="0"/>
                <a:t>타이틀 이름</a:t>
              </a:r>
              <a:endParaRPr lang="ko-KR" altLang="en-US" sz="4400" dirty="0"/>
            </a:p>
          </p:txBody>
        </p:sp>
        <p:pic>
          <p:nvPicPr>
            <p:cNvPr id="6" name="Picture 4" descr="fishing iconì ëí ì´ë¯¸ì§ ê²ìê²°ê³¼"/>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4095269" y="4518322"/>
              <a:ext cx="534397" cy="9275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ishing iconì ëí ì´ë¯¸ì§ ê²ìê²°ê³¼"/>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8994579" y="4986340"/>
              <a:ext cx="534397" cy="9275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ishing iconì ëí ì´ë¯¸ì§ ê²ìê²°ê³¼"/>
            <p:cNvPicPr>
              <a:picLocks noChangeAspect="1" noChangeArrowheads="1"/>
            </p:cNvPicPr>
            <p:nvPr/>
          </p:nvPicPr>
          <p:blipFill rotWithShape="1">
            <a:blip r:embed="rId4" cstate="print">
              <a:extLst>
                <a:ext uri="{BEBA8EAE-BF5A-486C-A8C5-ECC9F3942E4B}">
                  <a14:imgProps xmlns:a14="http://schemas.microsoft.com/office/drawing/2010/main">
                    <a14:imgLayer r:embed="rId3">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2700000">
              <a:off x="8498048" y="4544601"/>
              <a:ext cx="847102" cy="6709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ishing iconì ëí ì´ë¯¸ì§ ê²ìê²°ê³¼"/>
            <p:cNvPicPr>
              <a:picLocks noChangeAspect="1" noChangeArrowheads="1"/>
            </p:cNvPicPr>
            <p:nvPr/>
          </p:nvPicPr>
          <p:blipFill rotWithShape="1">
            <a:blip r:embed="rId4" cstate="print">
              <a:extLst>
                <a:ext uri="{BEBA8EAE-BF5A-486C-A8C5-ECC9F3942E4B}">
                  <a14:imgProps xmlns:a14="http://schemas.microsoft.com/office/drawing/2010/main">
                    <a14:imgLayer r:embed="rId3">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18900000">
              <a:off x="4002946" y="5342955"/>
              <a:ext cx="847102" cy="670967"/>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2" descr="ê´ë ¨ ì´ë¯¸ì§"/>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foregroundMark x1="82451" y1="15625" x2="73313" y2="28320"/>
                        <a14:foregroundMark x1="32191" y1="63574" x2="42575" y2="55566"/>
                      </a14:backgroundRemoval>
                    </a14:imgEffect>
                  </a14:imgLayer>
                </a14:imgProps>
              </a:ext>
              <a:ext uri="{28A0092B-C50C-407E-A947-70E740481C1C}">
                <a14:useLocalDpi xmlns:a14="http://schemas.microsoft.com/office/drawing/2010/main" val="0"/>
              </a:ext>
            </a:extLst>
          </a:blip>
          <a:srcRect l="11181" t="9877" r="12126" b="16474"/>
          <a:stretch/>
        </p:blipFill>
        <p:spPr bwMode="auto">
          <a:xfrm>
            <a:off x="8910039" y="2299323"/>
            <a:ext cx="712914" cy="72796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p:cNvGrpSpPr/>
          <p:nvPr/>
        </p:nvGrpSpPr>
        <p:grpSpPr>
          <a:xfrm>
            <a:off x="10820971" y="-678140"/>
            <a:ext cx="3370874" cy="1901688"/>
            <a:chOff x="8552725" y="1477301"/>
            <a:chExt cx="3370874" cy="1901688"/>
          </a:xfrm>
        </p:grpSpPr>
        <p:pic>
          <p:nvPicPr>
            <p:cNvPr id="12" name="Picture 4" descr="fishing iconì ëí ì´ë¯¸ì§ ê²ìê²°ê³¼"/>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0333" t="7449" r="25191" b="56769"/>
            <a:stretch/>
          </p:blipFill>
          <p:spPr bwMode="auto">
            <a:xfrm>
              <a:off x="8552725" y="1477301"/>
              <a:ext cx="1558337" cy="159471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fishing iconì ëí ì´ë¯¸ì§ ê²ìê²°ê³¼"/>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0333" t="7449" r="25191" b="56769"/>
            <a:stretch/>
          </p:blipFill>
          <p:spPr bwMode="auto">
            <a:xfrm>
              <a:off x="10111062" y="1477324"/>
              <a:ext cx="1558337" cy="1594718"/>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p:cNvSpPr/>
            <p:nvPr/>
          </p:nvSpPr>
          <p:spPr>
            <a:xfrm rot="5400000">
              <a:off x="9632635" y="2678270"/>
              <a:ext cx="624549" cy="387794"/>
            </a:xfrm>
            <a:prstGeom prst="ellipse">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15" name="이등변 삼각형 14"/>
            <p:cNvSpPr/>
            <p:nvPr/>
          </p:nvSpPr>
          <p:spPr>
            <a:xfrm>
              <a:off x="9747352" y="2962625"/>
              <a:ext cx="390062" cy="336261"/>
            </a:xfrm>
            <a:prstGeom prst="triangle">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16" name="Picture 2" descr="Treasure Chest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90868" y="2546257"/>
              <a:ext cx="832731" cy="832732"/>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4" descr="fishing iconì ëí ì´ë¯¸ì§ ê²ìê²°ê³¼"/>
          <p:cNvPicPr>
            <a:picLocks noChangeAspect="1" noChangeArrowheads="1"/>
          </p:cNvPicPr>
          <p:nvPr/>
        </p:nvPicPr>
        <p:blipFill rotWithShape="1">
          <a:blip r:embed="rId9" cstate="print">
            <a:extLst>
              <a:ext uri="{BEBA8EAE-BF5A-486C-A8C5-ECC9F3942E4B}">
                <a14:imgProps xmlns:a14="http://schemas.microsoft.com/office/drawing/2010/main">
                  <a14:imgLayer r:embed="rId3">
                    <a14:imgEffect>
                      <a14:backgroundRemoval t="8367" b="42857" l="50571" r="74143"/>
                    </a14:imgEffect>
                  </a14:imgLayer>
                </a14:imgProps>
              </a:ext>
              <a:ext uri="{28A0092B-C50C-407E-A947-70E740481C1C}">
                <a14:useLocalDpi xmlns:a14="http://schemas.microsoft.com/office/drawing/2010/main" val="0"/>
              </a:ext>
            </a:extLst>
          </a:blip>
          <a:srcRect l="50333" t="7449" r="25191" b="56769"/>
          <a:stretch/>
        </p:blipFill>
        <p:spPr bwMode="auto">
          <a:xfrm rot="1469795">
            <a:off x="11819892" y="1049997"/>
            <a:ext cx="1558337" cy="1594718"/>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ê´ë ¨ ì´ë¯¸ì§"/>
          <p:cNvPicPr>
            <a:picLocks noChangeAspect="1" noChangeArrowheads="1"/>
          </p:cNvPicPr>
          <p:nvPr/>
        </p:nvPicPr>
        <p:blipFill rotWithShape="1">
          <a:blip r:embed="rId10">
            <a:extLst>
              <a:ext uri="{28A0092B-C50C-407E-A947-70E740481C1C}">
                <a14:useLocalDpi xmlns:a14="http://schemas.microsoft.com/office/drawing/2010/main" val="0"/>
              </a:ext>
            </a:extLst>
          </a:blip>
          <a:srcRect l="6114" t="16245" r="7725" b="20098"/>
          <a:stretch/>
        </p:blipFill>
        <p:spPr bwMode="auto">
          <a:xfrm>
            <a:off x="4424021" y="-2056243"/>
            <a:ext cx="3693110" cy="28497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ê´ë ¨ ì´ë¯¸ì§"/>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88918" y="2700361"/>
            <a:ext cx="4286250" cy="447675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íì¼:external/pds25.egloos.com/f0099292_559d64d3490fb.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20971" y="4117179"/>
            <a:ext cx="7143750" cy="47625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p:cNvGrpSpPr/>
          <p:nvPr/>
        </p:nvGrpSpPr>
        <p:grpSpPr>
          <a:xfrm>
            <a:off x="-3641147" y="-1808907"/>
            <a:ext cx="10111228" cy="6884140"/>
            <a:chOff x="-3641147" y="-1808907"/>
            <a:chExt cx="10111228" cy="6884140"/>
          </a:xfrm>
        </p:grpSpPr>
        <p:pic>
          <p:nvPicPr>
            <p:cNvPr id="1028" name="Picture 4" descr="ë°ë¤ ìì´ì½ì ëí ì´ë¯¸ì§ ê²ìê²°ê³¼"/>
            <p:cNvPicPr>
              <a:picLocks noChangeAspect="1" noChangeArrowheads="1"/>
            </p:cNvPicPr>
            <p:nvPr/>
          </p:nvPicPr>
          <p:blipFill rotWithShape="1">
            <a:blip r:embed="rId13">
              <a:extLst>
                <a:ext uri="{28A0092B-C50C-407E-A947-70E740481C1C}">
                  <a14:useLocalDpi xmlns:a14="http://schemas.microsoft.com/office/drawing/2010/main" val="0"/>
                </a:ext>
              </a:extLst>
            </a:blip>
            <a:srcRect l="5175" t="55623" r="73624" b="29370"/>
            <a:stretch/>
          </p:blipFill>
          <p:spPr bwMode="auto">
            <a:xfrm>
              <a:off x="172558" y="-1073514"/>
              <a:ext cx="2625213" cy="18582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ave iconì ëí ì´ë¯¸ì§ ê²ìê²°ê³¼"/>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17206" y="-1808907"/>
              <a:ext cx="2508231" cy="27088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ê´ë ¨ ì´ë¯¸ì§"/>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641561" y="-1336725"/>
              <a:ext cx="2006585" cy="19187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ave iconì ëí ì´ë¯¸ì§ ê²ìê²°ê³¼"/>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5081" y="1047167"/>
              <a:ext cx="5715000" cy="37147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Waves Icons Set"/>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41147" y="1265233"/>
              <a:ext cx="3810000" cy="38100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자유형 17"/>
          <p:cNvSpPr/>
          <p:nvPr/>
        </p:nvSpPr>
        <p:spPr>
          <a:xfrm>
            <a:off x="4420443" y="4527825"/>
            <a:ext cx="6181725" cy="2649287"/>
          </a:xfrm>
          <a:custGeom>
            <a:avLst/>
            <a:gdLst>
              <a:gd name="connsiteX0" fmla="*/ 123825 w 6181725"/>
              <a:gd name="connsiteY0" fmla="*/ 657225 h 2649287"/>
              <a:gd name="connsiteX1" fmla="*/ 133350 w 6181725"/>
              <a:gd name="connsiteY1" fmla="*/ 542925 h 2649287"/>
              <a:gd name="connsiteX2" fmla="*/ 152400 w 6181725"/>
              <a:gd name="connsiteY2" fmla="*/ 485775 h 2649287"/>
              <a:gd name="connsiteX3" fmla="*/ 161925 w 6181725"/>
              <a:gd name="connsiteY3" fmla="*/ 457200 h 2649287"/>
              <a:gd name="connsiteX4" fmla="*/ 171450 w 6181725"/>
              <a:gd name="connsiteY4" fmla="*/ 428625 h 2649287"/>
              <a:gd name="connsiteX5" fmla="*/ 180975 w 6181725"/>
              <a:gd name="connsiteY5" fmla="*/ 400050 h 2649287"/>
              <a:gd name="connsiteX6" fmla="*/ 209550 w 6181725"/>
              <a:gd name="connsiteY6" fmla="*/ 381000 h 2649287"/>
              <a:gd name="connsiteX7" fmla="*/ 247650 w 6181725"/>
              <a:gd name="connsiteY7" fmla="*/ 323850 h 2649287"/>
              <a:gd name="connsiteX8" fmla="*/ 266700 w 6181725"/>
              <a:gd name="connsiteY8" fmla="*/ 295275 h 2649287"/>
              <a:gd name="connsiteX9" fmla="*/ 295275 w 6181725"/>
              <a:gd name="connsiteY9" fmla="*/ 238125 h 2649287"/>
              <a:gd name="connsiteX10" fmla="*/ 352425 w 6181725"/>
              <a:gd name="connsiteY10" fmla="*/ 200025 h 2649287"/>
              <a:gd name="connsiteX11" fmla="*/ 371475 w 6181725"/>
              <a:gd name="connsiteY11" fmla="*/ 171450 h 2649287"/>
              <a:gd name="connsiteX12" fmla="*/ 457200 w 6181725"/>
              <a:gd name="connsiteY12" fmla="*/ 95250 h 2649287"/>
              <a:gd name="connsiteX13" fmla="*/ 495300 w 6181725"/>
              <a:gd name="connsiteY13" fmla="*/ 76200 h 2649287"/>
              <a:gd name="connsiteX14" fmla="*/ 552450 w 6181725"/>
              <a:gd name="connsiteY14" fmla="*/ 38100 h 2649287"/>
              <a:gd name="connsiteX15" fmla="*/ 647700 w 6181725"/>
              <a:gd name="connsiteY15" fmla="*/ 9525 h 2649287"/>
              <a:gd name="connsiteX16" fmla="*/ 933450 w 6181725"/>
              <a:gd name="connsiteY16" fmla="*/ 28575 h 2649287"/>
              <a:gd name="connsiteX17" fmla="*/ 962025 w 6181725"/>
              <a:gd name="connsiteY17" fmla="*/ 38100 h 2649287"/>
              <a:gd name="connsiteX18" fmla="*/ 1047750 w 6181725"/>
              <a:gd name="connsiteY18" fmla="*/ 104775 h 2649287"/>
              <a:gd name="connsiteX19" fmla="*/ 1066800 w 6181725"/>
              <a:gd name="connsiteY19" fmla="*/ 133350 h 2649287"/>
              <a:gd name="connsiteX20" fmla="*/ 1085850 w 6181725"/>
              <a:gd name="connsiteY20" fmla="*/ 190500 h 2649287"/>
              <a:gd name="connsiteX21" fmla="*/ 1076325 w 6181725"/>
              <a:gd name="connsiteY21" fmla="*/ 238125 h 2649287"/>
              <a:gd name="connsiteX22" fmla="*/ 1019175 w 6181725"/>
              <a:gd name="connsiteY22" fmla="*/ 266700 h 2649287"/>
              <a:gd name="connsiteX23" fmla="*/ 876300 w 6181725"/>
              <a:gd name="connsiteY23" fmla="*/ 276225 h 2649287"/>
              <a:gd name="connsiteX24" fmla="*/ 838200 w 6181725"/>
              <a:gd name="connsiteY24" fmla="*/ 285750 h 2649287"/>
              <a:gd name="connsiteX25" fmla="*/ 781050 w 6181725"/>
              <a:gd name="connsiteY25" fmla="*/ 304800 h 2649287"/>
              <a:gd name="connsiteX26" fmla="*/ 752475 w 6181725"/>
              <a:gd name="connsiteY26" fmla="*/ 361950 h 2649287"/>
              <a:gd name="connsiteX27" fmla="*/ 733425 w 6181725"/>
              <a:gd name="connsiteY27" fmla="*/ 390525 h 2649287"/>
              <a:gd name="connsiteX28" fmla="*/ 714375 w 6181725"/>
              <a:gd name="connsiteY28" fmla="*/ 447675 h 2649287"/>
              <a:gd name="connsiteX29" fmla="*/ 733425 w 6181725"/>
              <a:gd name="connsiteY29" fmla="*/ 533400 h 2649287"/>
              <a:gd name="connsiteX30" fmla="*/ 752475 w 6181725"/>
              <a:gd name="connsiteY30" fmla="*/ 561975 h 2649287"/>
              <a:gd name="connsiteX31" fmla="*/ 781050 w 6181725"/>
              <a:gd name="connsiteY31" fmla="*/ 571500 h 2649287"/>
              <a:gd name="connsiteX32" fmla="*/ 809625 w 6181725"/>
              <a:gd name="connsiteY32" fmla="*/ 590550 h 2649287"/>
              <a:gd name="connsiteX33" fmla="*/ 838200 w 6181725"/>
              <a:gd name="connsiteY33" fmla="*/ 619125 h 2649287"/>
              <a:gd name="connsiteX34" fmla="*/ 923925 w 6181725"/>
              <a:gd name="connsiteY34" fmla="*/ 647700 h 2649287"/>
              <a:gd name="connsiteX35" fmla="*/ 952500 w 6181725"/>
              <a:gd name="connsiteY35" fmla="*/ 657225 h 2649287"/>
              <a:gd name="connsiteX36" fmla="*/ 981075 w 6181725"/>
              <a:gd name="connsiteY36" fmla="*/ 666750 h 2649287"/>
              <a:gd name="connsiteX37" fmla="*/ 1038225 w 6181725"/>
              <a:gd name="connsiteY37" fmla="*/ 676275 h 2649287"/>
              <a:gd name="connsiteX38" fmla="*/ 1114425 w 6181725"/>
              <a:gd name="connsiteY38" fmla="*/ 695325 h 2649287"/>
              <a:gd name="connsiteX39" fmla="*/ 1228725 w 6181725"/>
              <a:gd name="connsiteY39" fmla="*/ 704850 h 2649287"/>
              <a:gd name="connsiteX40" fmla="*/ 1352550 w 6181725"/>
              <a:gd name="connsiteY40" fmla="*/ 695325 h 2649287"/>
              <a:gd name="connsiteX41" fmla="*/ 1381125 w 6181725"/>
              <a:gd name="connsiteY41" fmla="*/ 685800 h 2649287"/>
              <a:gd name="connsiteX42" fmla="*/ 1466850 w 6181725"/>
              <a:gd name="connsiteY42" fmla="*/ 666750 h 2649287"/>
              <a:gd name="connsiteX43" fmla="*/ 1524000 w 6181725"/>
              <a:gd name="connsiteY43" fmla="*/ 619125 h 2649287"/>
              <a:gd name="connsiteX44" fmla="*/ 1581150 w 6181725"/>
              <a:gd name="connsiteY44" fmla="*/ 571500 h 2649287"/>
              <a:gd name="connsiteX45" fmla="*/ 1619250 w 6181725"/>
              <a:gd name="connsiteY45" fmla="*/ 514350 h 2649287"/>
              <a:gd name="connsiteX46" fmla="*/ 1628775 w 6181725"/>
              <a:gd name="connsiteY46" fmla="*/ 447675 h 2649287"/>
              <a:gd name="connsiteX47" fmla="*/ 1647825 w 6181725"/>
              <a:gd name="connsiteY47" fmla="*/ 371475 h 2649287"/>
              <a:gd name="connsiteX48" fmla="*/ 1657350 w 6181725"/>
              <a:gd name="connsiteY48" fmla="*/ 342900 h 2649287"/>
              <a:gd name="connsiteX49" fmla="*/ 1666875 w 6181725"/>
              <a:gd name="connsiteY49" fmla="*/ 295275 h 2649287"/>
              <a:gd name="connsiteX50" fmla="*/ 1704975 w 6181725"/>
              <a:gd name="connsiteY50" fmla="*/ 209550 h 2649287"/>
              <a:gd name="connsiteX51" fmla="*/ 1743075 w 6181725"/>
              <a:gd name="connsiteY51" fmla="*/ 123825 h 2649287"/>
              <a:gd name="connsiteX52" fmla="*/ 1771650 w 6181725"/>
              <a:gd name="connsiteY52" fmla="*/ 104775 h 2649287"/>
              <a:gd name="connsiteX53" fmla="*/ 1800225 w 6181725"/>
              <a:gd name="connsiteY53" fmla="*/ 95250 h 2649287"/>
              <a:gd name="connsiteX54" fmla="*/ 1857375 w 6181725"/>
              <a:gd name="connsiteY54" fmla="*/ 57150 h 2649287"/>
              <a:gd name="connsiteX55" fmla="*/ 1914525 w 6181725"/>
              <a:gd name="connsiteY55" fmla="*/ 19050 h 2649287"/>
              <a:gd name="connsiteX56" fmla="*/ 1971675 w 6181725"/>
              <a:gd name="connsiteY56" fmla="*/ 0 h 2649287"/>
              <a:gd name="connsiteX57" fmla="*/ 2047875 w 6181725"/>
              <a:gd name="connsiteY57" fmla="*/ 9525 h 2649287"/>
              <a:gd name="connsiteX58" fmla="*/ 2105025 w 6181725"/>
              <a:gd name="connsiteY58" fmla="*/ 28575 h 2649287"/>
              <a:gd name="connsiteX59" fmla="*/ 2162175 w 6181725"/>
              <a:gd name="connsiteY59" fmla="*/ 47625 h 2649287"/>
              <a:gd name="connsiteX60" fmla="*/ 2190750 w 6181725"/>
              <a:gd name="connsiteY60" fmla="*/ 57150 h 2649287"/>
              <a:gd name="connsiteX61" fmla="*/ 2257425 w 6181725"/>
              <a:gd name="connsiteY61" fmla="*/ 66675 h 2649287"/>
              <a:gd name="connsiteX62" fmla="*/ 2305050 w 6181725"/>
              <a:gd name="connsiteY62" fmla="*/ 76200 h 2649287"/>
              <a:gd name="connsiteX63" fmla="*/ 2381250 w 6181725"/>
              <a:gd name="connsiteY63" fmla="*/ 85725 h 2649287"/>
              <a:gd name="connsiteX64" fmla="*/ 2466975 w 6181725"/>
              <a:gd name="connsiteY64" fmla="*/ 104775 h 2649287"/>
              <a:gd name="connsiteX65" fmla="*/ 2495550 w 6181725"/>
              <a:gd name="connsiteY65" fmla="*/ 123825 h 2649287"/>
              <a:gd name="connsiteX66" fmla="*/ 2514600 w 6181725"/>
              <a:gd name="connsiteY66" fmla="*/ 152400 h 2649287"/>
              <a:gd name="connsiteX67" fmla="*/ 2543175 w 6181725"/>
              <a:gd name="connsiteY67" fmla="*/ 171450 h 2649287"/>
              <a:gd name="connsiteX68" fmla="*/ 2562225 w 6181725"/>
              <a:gd name="connsiteY68" fmla="*/ 228600 h 2649287"/>
              <a:gd name="connsiteX69" fmla="*/ 2524125 w 6181725"/>
              <a:gd name="connsiteY69" fmla="*/ 266700 h 2649287"/>
              <a:gd name="connsiteX70" fmla="*/ 2200275 w 6181725"/>
              <a:gd name="connsiteY70" fmla="*/ 276225 h 2649287"/>
              <a:gd name="connsiteX71" fmla="*/ 2171700 w 6181725"/>
              <a:gd name="connsiteY71" fmla="*/ 285750 h 2649287"/>
              <a:gd name="connsiteX72" fmla="*/ 2105025 w 6181725"/>
              <a:gd name="connsiteY72" fmla="*/ 295275 h 2649287"/>
              <a:gd name="connsiteX73" fmla="*/ 2076450 w 6181725"/>
              <a:gd name="connsiteY73" fmla="*/ 314325 h 2649287"/>
              <a:gd name="connsiteX74" fmla="*/ 2057400 w 6181725"/>
              <a:gd name="connsiteY74" fmla="*/ 342900 h 2649287"/>
              <a:gd name="connsiteX75" fmla="*/ 2028825 w 6181725"/>
              <a:gd name="connsiteY75" fmla="*/ 371475 h 2649287"/>
              <a:gd name="connsiteX76" fmla="*/ 2019300 w 6181725"/>
              <a:gd name="connsiteY76" fmla="*/ 400050 h 2649287"/>
              <a:gd name="connsiteX77" fmla="*/ 2028825 w 6181725"/>
              <a:gd name="connsiteY77" fmla="*/ 495300 h 2649287"/>
              <a:gd name="connsiteX78" fmla="*/ 2057400 w 6181725"/>
              <a:gd name="connsiteY78" fmla="*/ 561975 h 2649287"/>
              <a:gd name="connsiteX79" fmla="*/ 2095500 w 6181725"/>
              <a:gd name="connsiteY79" fmla="*/ 619125 h 2649287"/>
              <a:gd name="connsiteX80" fmla="*/ 2209800 w 6181725"/>
              <a:gd name="connsiteY80" fmla="*/ 676275 h 2649287"/>
              <a:gd name="connsiteX81" fmla="*/ 2238375 w 6181725"/>
              <a:gd name="connsiteY81" fmla="*/ 685800 h 2649287"/>
              <a:gd name="connsiteX82" fmla="*/ 2266950 w 6181725"/>
              <a:gd name="connsiteY82" fmla="*/ 695325 h 2649287"/>
              <a:gd name="connsiteX83" fmla="*/ 2819400 w 6181725"/>
              <a:gd name="connsiteY83" fmla="*/ 685800 h 2649287"/>
              <a:gd name="connsiteX84" fmla="*/ 2857500 w 6181725"/>
              <a:gd name="connsiteY84" fmla="*/ 676275 h 2649287"/>
              <a:gd name="connsiteX85" fmla="*/ 2924175 w 6181725"/>
              <a:gd name="connsiteY85" fmla="*/ 666750 h 2649287"/>
              <a:gd name="connsiteX86" fmla="*/ 2952750 w 6181725"/>
              <a:gd name="connsiteY86" fmla="*/ 647700 h 2649287"/>
              <a:gd name="connsiteX87" fmla="*/ 2981325 w 6181725"/>
              <a:gd name="connsiteY87" fmla="*/ 590550 h 2649287"/>
              <a:gd name="connsiteX88" fmla="*/ 2971800 w 6181725"/>
              <a:gd name="connsiteY88" fmla="*/ 457200 h 2649287"/>
              <a:gd name="connsiteX89" fmla="*/ 2962275 w 6181725"/>
              <a:gd name="connsiteY89" fmla="*/ 381000 h 2649287"/>
              <a:gd name="connsiteX90" fmla="*/ 2971800 w 6181725"/>
              <a:gd name="connsiteY90" fmla="*/ 228600 h 2649287"/>
              <a:gd name="connsiteX91" fmla="*/ 2990850 w 6181725"/>
              <a:gd name="connsiteY91" fmla="*/ 152400 h 2649287"/>
              <a:gd name="connsiteX92" fmla="*/ 3067050 w 6181725"/>
              <a:gd name="connsiteY92" fmla="*/ 85725 h 2649287"/>
              <a:gd name="connsiteX93" fmla="*/ 3095625 w 6181725"/>
              <a:gd name="connsiteY93" fmla="*/ 66675 h 2649287"/>
              <a:gd name="connsiteX94" fmla="*/ 3152775 w 6181725"/>
              <a:gd name="connsiteY94" fmla="*/ 47625 h 2649287"/>
              <a:gd name="connsiteX95" fmla="*/ 3314700 w 6181725"/>
              <a:gd name="connsiteY95" fmla="*/ 28575 h 2649287"/>
              <a:gd name="connsiteX96" fmla="*/ 3600450 w 6181725"/>
              <a:gd name="connsiteY96" fmla="*/ 47625 h 2649287"/>
              <a:gd name="connsiteX97" fmla="*/ 3714750 w 6181725"/>
              <a:gd name="connsiteY97" fmla="*/ 104775 h 2649287"/>
              <a:gd name="connsiteX98" fmla="*/ 3743325 w 6181725"/>
              <a:gd name="connsiteY98" fmla="*/ 123825 h 2649287"/>
              <a:gd name="connsiteX99" fmla="*/ 3752850 w 6181725"/>
              <a:gd name="connsiteY99" fmla="*/ 152400 h 2649287"/>
              <a:gd name="connsiteX100" fmla="*/ 3790950 w 6181725"/>
              <a:gd name="connsiteY100" fmla="*/ 180975 h 2649287"/>
              <a:gd name="connsiteX101" fmla="*/ 3829050 w 6181725"/>
              <a:gd name="connsiteY101" fmla="*/ 219075 h 2649287"/>
              <a:gd name="connsiteX102" fmla="*/ 3838575 w 6181725"/>
              <a:gd name="connsiteY102" fmla="*/ 266700 h 2649287"/>
              <a:gd name="connsiteX103" fmla="*/ 3857625 w 6181725"/>
              <a:gd name="connsiteY103" fmla="*/ 295275 h 2649287"/>
              <a:gd name="connsiteX104" fmla="*/ 3848100 w 6181725"/>
              <a:gd name="connsiteY104" fmla="*/ 333375 h 2649287"/>
              <a:gd name="connsiteX105" fmla="*/ 3705225 w 6181725"/>
              <a:gd name="connsiteY105" fmla="*/ 323850 h 2649287"/>
              <a:gd name="connsiteX106" fmla="*/ 3609975 w 6181725"/>
              <a:gd name="connsiteY106" fmla="*/ 304800 h 2649287"/>
              <a:gd name="connsiteX107" fmla="*/ 3429000 w 6181725"/>
              <a:gd name="connsiteY107" fmla="*/ 323850 h 2649287"/>
              <a:gd name="connsiteX108" fmla="*/ 3362325 w 6181725"/>
              <a:gd name="connsiteY108" fmla="*/ 361950 h 2649287"/>
              <a:gd name="connsiteX109" fmla="*/ 3352800 w 6181725"/>
              <a:gd name="connsiteY109" fmla="*/ 400050 h 2649287"/>
              <a:gd name="connsiteX110" fmla="*/ 3324225 w 6181725"/>
              <a:gd name="connsiteY110" fmla="*/ 495300 h 2649287"/>
              <a:gd name="connsiteX111" fmla="*/ 3333750 w 6181725"/>
              <a:gd name="connsiteY111" fmla="*/ 571500 h 2649287"/>
              <a:gd name="connsiteX112" fmla="*/ 3390900 w 6181725"/>
              <a:gd name="connsiteY112" fmla="*/ 628650 h 2649287"/>
              <a:gd name="connsiteX113" fmla="*/ 3448050 w 6181725"/>
              <a:gd name="connsiteY113" fmla="*/ 647700 h 2649287"/>
              <a:gd name="connsiteX114" fmla="*/ 3476625 w 6181725"/>
              <a:gd name="connsiteY114" fmla="*/ 666750 h 2649287"/>
              <a:gd name="connsiteX115" fmla="*/ 3571875 w 6181725"/>
              <a:gd name="connsiteY115" fmla="*/ 676275 h 2649287"/>
              <a:gd name="connsiteX116" fmla="*/ 3638550 w 6181725"/>
              <a:gd name="connsiteY116" fmla="*/ 695325 h 2649287"/>
              <a:gd name="connsiteX117" fmla="*/ 3667125 w 6181725"/>
              <a:gd name="connsiteY117" fmla="*/ 704850 h 2649287"/>
              <a:gd name="connsiteX118" fmla="*/ 3714750 w 6181725"/>
              <a:gd name="connsiteY118" fmla="*/ 714375 h 2649287"/>
              <a:gd name="connsiteX119" fmla="*/ 3743325 w 6181725"/>
              <a:gd name="connsiteY119" fmla="*/ 723900 h 2649287"/>
              <a:gd name="connsiteX120" fmla="*/ 3819525 w 6181725"/>
              <a:gd name="connsiteY120" fmla="*/ 742950 h 2649287"/>
              <a:gd name="connsiteX121" fmla="*/ 3857625 w 6181725"/>
              <a:gd name="connsiteY121" fmla="*/ 752475 h 2649287"/>
              <a:gd name="connsiteX122" fmla="*/ 4124325 w 6181725"/>
              <a:gd name="connsiteY122" fmla="*/ 742950 h 2649287"/>
              <a:gd name="connsiteX123" fmla="*/ 4391025 w 6181725"/>
              <a:gd name="connsiteY123" fmla="*/ 714375 h 2649287"/>
              <a:gd name="connsiteX124" fmla="*/ 4410075 w 6181725"/>
              <a:gd name="connsiteY124" fmla="*/ 685800 h 2649287"/>
              <a:gd name="connsiteX125" fmla="*/ 4400550 w 6181725"/>
              <a:gd name="connsiteY125" fmla="*/ 561975 h 2649287"/>
              <a:gd name="connsiteX126" fmla="*/ 4381500 w 6181725"/>
              <a:gd name="connsiteY126" fmla="*/ 533400 h 2649287"/>
              <a:gd name="connsiteX127" fmla="*/ 4362450 w 6181725"/>
              <a:gd name="connsiteY127" fmla="*/ 495300 h 2649287"/>
              <a:gd name="connsiteX128" fmla="*/ 4343400 w 6181725"/>
              <a:gd name="connsiteY128" fmla="*/ 466725 h 2649287"/>
              <a:gd name="connsiteX129" fmla="*/ 4324350 w 6181725"/>
              <a:gd name="connsiteY129" fmla="*/ 419100 h 2649287"/>
              <a:gd name="connsiteX130" fmla="*/ 4286250 w 6181725"/>
              <a:gd name="connsiteY130" fmla="*/ 361950 h 2649287"/>
              <a:gd name="connsiteX131" fmla="*/ 4267200 w 6181725"/>
              <a:gd name="connsiteY131" fmla="*/ 333375 h 2649287"/>
              <a:gd name="connsiteX132" fmla="*/ 4276725 w 6181725"/>
              <a:gd name="connsiteY132" fmla="*/ 190500 h 2649287"/>
              <a:gd name="connsiteX133" fmla="*/ 4305300 w 6181725"/>
              <a:gd name="connsiteY133" fmla="*/ 161925 h 2649287"/>
              <a:gd name="connsiteX134" fmla="*/ 4314825 w 6181725"/>
              <a:gd name="connsiteY134" fmla="*/ 133350 h 2649287"/>
              <a:gd name="connsiteX135" fmla="*/ 4352925 w 6181725"/>
              <a:gd name="connsiteY135" fmla="*/ 114300 h 2649287"/>
              <a:gd name="connsiteX136" fmla="*/ 4381500 w 6181725"/>
              <a:gd name="connsiteY136" fmla="*/ 104775 h 2649287"/>
              <a:gd name="connsiteX137" fmla="*/ 4486275 w 6181725"/>
              <a:gd name="connsiteY137" fmla="*/ 85725 h 2649287"/>
              <a:gd name="connsiteX138" fmla="*/ 4543425 w 6181725"/>
              <a:gd name="connsiteY138" fmla="*/ 66675 h 2649287"/>
              <a:gd name="connsiteX139" fmla="*/ 4572000 w 6181725"/>
              <a:gd name="connsiteY139" fmla="*/ 57150 h 2649287"/>
              <a:gd name="connsiteX140" fmla="*/ 4610100 w 6181725"/>
              <a:gd name="connsiteY140" fmla="*/ 47625 h 2649287"/>
              <a:gd name="connsiteX141" fmla="*/ 4638675 w 6181725"/>
              <a:gd name="connsiteY141" fmla="*/ 38100 h 2649287"/>
              <a:gd name="connsiteX142" fmla="*/ 4686300 w 6181725"/>
              <a:gd name="connsiteY142" fmla="*/ 28575 h 2649287"/>
              <a:gd name="connsiteX143" fmla="*/ 4714875 w 6181725"/>
              <a:gd name="connsiteY143" fmla="*/ 19050 h 2649287"/>
              <a:gd name="connsiteX144" fmla="*/ 4791075 w 6181725"/>
              <a:gd name="connsiteY144" fmla="*/ 9525 h 2649287"/>
              <a:gd name="connsiteX145" fmla="*/ 4981575 w 6181725"/>
              <a:gd name="connsiteY145" fmla="*/ 19050 h 2649287"/>
              <a:gd name="connsiteX146" fmla="*/ 5057775 w 6181725"/>
              <a:gd name="connsiteY146" fmla="*/ 95250 h 2649287"/>
              <a:gd name="connsiteX147" fmla="*/ 5086350 w 6181725"/>
              <a:gd name="connsiteY147" fmla="*/ 123825 h 2649287"/>
              <a:gd name="connsiteX148" fmla="*/ 5114925 w 6181725"/>
              <a:gd name="connsiteY148" fmla="*/ 152400 h 2649287"/>
              <a:gd name="connsiteX149" fmla="*/ 5143500 w 6181725"/>
              <a:gd name="connsiteY149" fmla="*/ 190500 h 2649287"/>
              <a:gd name="connsiteX150" fmla="*/ 5172075 w 6181725"/>
              <a:gd name="connsiteY150" fmla="*/ 257175 h 2649287"/>
              <a:gd name="connsiteX151" fmla="*/ 5191125 w 6181725"/>
              <a:gd name="connsiteY151" fmla="*/ 323850 h 2649287"/>
              <a:gd name="connsiteX152" fmla="*/ 5200650 w 6181725"/>
              <a:gd name="connsiteY152" fmla="*/ 352425 h 2649287"/>
              <a:gd name="connsiteX153" fmla="*/ 5105400 w 6181725"/>
              <a:gd name="connsiteY153" fmla="*/ 342900 h 2649287"/>
              <a:gd name="connsiteX154" fmla="*/ 5000625 w 6181725"/>
              <a:gd name="connsiteY154" fmla="*/ 323850 h 2649287"/>
              <a:gd name="connsiteX155" fmla="*/ 4895850 w 6181725"/>
              <a:gd name="connsiteY155" fmla="*/ 304800 h 2649287"/>
              <a:gd name="connsiteX156" fmla="*/ 4867275 w 6181725"/>
              <a:gd name="connsiteY156" fmla="*/ 295275 h 2649287"/>
              <a:gd name="connsiteX157" fmla="*/ 4762500 w 6181725"/>
              <a:gd name="connsiteY157" fmla="*/ 304800 h 2649287"/>
              <a:gd name="connsiteX158" fmla="*/ 4733925 w 6181725"/>
              <a:gd name="connsiteY158" fmla="*/ 342900 h 2649287"/>
              <a:gd name="connsiteX159" fmla="*/ 4724400 w 6181725"/>
              <a:gd name="connsiteY159" fmla="*/ 381000 h 2649287"/>
              <a:gd name="connsiteX160" fmla="*/ 4714875 w 6181725"/>
              <a:gd name="connsiteY160" fmla="*/ 409575 h 2649287"/>
              <a:gd name="connsiteX161" fmla="*/ 4724400 w 6181725"/>
              <a:gd name="connsiteY161" fmla="*/ 552450 h 2649287"/>
              <a:gd name="connsiteX162" fmla="*/ 4781550 w 6181725"/>
              <a:gd name="connsiteY162" fmla="*/ 581025 h 2649287"/>
              <a:gd name="connsiteX163" fmla="*/ 4914900 w 6181725"/>
              <a:gd name="connsiteY163" fmla="*/ 590550 h 2649287"/>
              <a:gd name="connsiteX164" fmla="*/ 4972050 w 6181725"/>
              <a:gd name="connsiteY164" fmla="*/ 609600 h 2649287"/>
              <a:gd name="connsiteX165" fmla="*/ 5038725 w 6181725"/>
              <a:gd name="connsiteY165" fmla="*/ 628650 h 2649287"/>
              <a:gd name="connsiteX166" fmla="*/ 5248275 w 6181725"/>
              <a:gd name="connsiteY166" fmla="*/ 609600 h 2649287"/>
              <a:gd name="connsiteX167" fmla="*/ 5305425 w 6181725"/>
              <a:gd name="connsiteY167" fmla="*/ 581025 h 2649287"/>
              <a:gd name="connsiteX168" fmla="*/ 5353050 w 6181725"/>
              <a:gd name="connsiteY168" fmla="*/ 571500 h 2649287"/>
              <a:gd name="connsiteX169" fmla="*/ 5372100 w 6181725"/>
              <a:gd name="connsiteY169" fmla="*/ 390525 h 2649287"/>
              <a:gd name="connsiteX170" fmla="*/ 5353050 w 6181725"/>
              <a:gd name="connsiteY170" fmla="*/ 295275 h 2649287"/>
              <a:gd name="connsiteX171" fmla="*/ 5362575 w 6181725"/>
              <a:gd name="connsiteY171" fmla="*/ 190500 h 2649287"/>
              <a:gd name="connsiteX172" fmla="*/ 5381625 w 6181725"/>
              <a:gd name="connsiteY172" fmla="*/ 161925 h 2649287"/>
              <a:gd name="connsiteX173" fmla="*/ 5391150 w 6181725"/>
              <a:gd name="connsiteY173" fmla="*/ 133350 h 2649287"/>
              <a:gd name="connsiteX174" fmla="*/ 5429250 w 6181725"/>
              <a:gd name="connsiteY174" fmla="*/ 95250 h 2649287"/>
              <a:gd name="connsiteX175" fmla="*/ 5457825 w 6181725"/>
              <a:gd name="connsiteY175" fmla="*/ 85725 h 2649287"/>
              <a:gd name="connsiteX176" fmla="*/ 5543550 w 6181725"/>
              <a:gd name="connsiteY176" fmla="*/ 66675 h 2649287"/>
              <a:gd name="connsiteX177" fmla="*/ 5734050 w 6181725"/>
              <a:gd name="connsiteY177" fmla="*/ 85725 h 2649287"/>
              <a:gd name="connsiteX178" fmla="*/ 5838825 w 6181725"/>
              <a:gd name="connsiteY178" fmla="*/ 104775 h 2649287"/>
              <a:gd name="connsiteX179" fmla="*/ 5876925 w 6181725"/>
              <a:gd name="connsiteY179" fmla="*/ 123825 h 2649287"/>
              <a:gd name="connsiteX180" fmla="*/ 5953125 w 6181725"/>
              <a:gd name="connsiteY180" fmla="*/ 142875 h 2649287"/>
              <a:gd name="connsiteX181" fmla="*/ 5991225 w 6181725"/>
              <a:gd name="connsiteY181" fmla="*/ 161925 h 2649287"/>
              <a:gd name="connsiteX182" fmla="*/ 6019800 w 6181725"/>
              <a:gd name="connsiteY182" fmla="*/ 180975 h 2649287"/>
              <a:gd name="connsiteX183" fmla="*/ 6048375 w 6181725"/>
              <a:gd name="connsiteY183" fmla="*/ 190500 h 2649287"/>
              <a:gd name="connsiteX184" fmla="*/ 6076950 w 6181725"/>
              <a:gd name="connsiteY184" fmla="*/ 228600 h 2649287"/>
              <a:gd name="connsiteX185" fmla="*/ 6096000 w 6181725"/>
              <a:gd name="connsiteY185" fmla="*/ 257175 h 2649287"/>
              <a:gd name="connsiteX186" fmla="*/ 6134100 w 6181725"/>
              <a:gd name="connsiteY186" fmla="*/ 295275 h 2649287"/>
              <a:gd name="connsiteX187" fmla="*/ 6153150 w 6181725"/>
              <a:gd name="connsiteY187" fmla="*/ 342900 h 2649287"/>
              <a:gd name="connsiteX188" fmla="*/ 6162675 w 6181725"/>
              <a:gd name="connsiteY188" fmla="*/ 390525 h 2649287"/>
              <a:gd name="connsiteX189" fmla="*/ 6181725 w 6181725"/>
              <a:gd name="connsiteY189" fmla="*/ 476250 h 2649287"/>
              <a:gd name="connsiteX190" fmla="*/ 6172200 w 6181725"/>
              <a:gd name="connsiteY190" fmla="*/ 504825 h 2649287"/>
              <a:gd name="connsiteX191" fmla="*/ 6134100 w 6181725"/>
              <a:gd name="connsiteY191" fmla="*/ 523875 h 2649287"/>
              <a:gd name="connsiteX192" fmla="*/ 5934075 w 6181725"/>
              <a:gd name="connsiteY192" fmla="*/ 514350 h 2649287"/>
              <a:gd name="connsiteX193" fmla="*/ 5876925 w 6181725"/>
              <a:gd name="connsiteY193" fmla="*/ 495300 h 2649287"/>
              <a:gd name="connsiteX194" fmla="*/ 5848350 w 6181725"/>
              <a:gd name="connsiteY194" fmla="*/ 485775 h 2649287"/>
              <a:gd name="connsiteX195" fmla="*/ 5743575 w 6181725"/>
              <a:gd name="connsiteY195" fmla="*/ 495300 h 2649287"/>
              <a:gd name="connsiteX196" fmla="*/ 5715000 w 6181725"/>
              <a:gd name="connsiteY196" fmla="*/ 504825 h 2649287"/>
              <a:gd name="connsiteX197" fmla="*/ 5686425 w 6181725"/>
              <a:gd name="connsiteY197" fmla="*/ 571500 h 2649287"/>
              <a:gd name="connsiteX198" fmla="*/ 5695950 w 6181725"/>
              <a:gd name="connsiteY198" fmla="*/ 762000 h 2649287"/>
              <a:gd name="connsiteX199" fmla="*/ 5715000 w 6181725"/>
              <a:gd name="connsiteY199" fmla="*/ 819150 h 2649287"/>
              <a:gd name="connsiteX200" fmla="*/ 5724525 w 6181725"/>
              <a:gd name="connsiteY200" fmla="*/ 866775 h 2649287"/>
              <a:gd name="connsiteX201" fmla="*/ 5743575 w 6181725"/>
              <a:gd name="connsiteY201" fmla="*/ 952500 h 2649287"/>
              <a:gd name="connsiteX202" fmla="*/ 5762625 w 6181725"/>
              <a:gd name="connsiteY202" fmla="*/ 981075 h 2649287"/>
              <a:gd name="connsiteX203" fmla="*/ 5772150 w 6181725"/>
              <a:gd name="connsiteY203" fmla="*/ 1038225 h 2649287"/>
              <a:gd name="connsiteX204" fmla="*/ 5791200 w 6181725"/>
              <a:gd name="connsiteY204" fmla="*/ 1066800 h 2649287"/>
              <a:gd name="connsiteX205" fmla="*/ 5838825 w 6181725"/>
              <a:gd name="connsiteY205" fmla="*/ 1152525 h 2649287"/>
              <a:gd name="connsiteX206" fmla="*/ 5829300 w 6181725"/>
              <a:gd name="connsiteY206" fmla="*/ 1247775 h 2649287"/>
              <a:gd name="connsiteX207" fmla="*/ 5810250 w 6181725"/>
              <a:gd name="connsiteY207" fmla="*/ 1304925 h 2649287"/>
              <a:gd name="connsiteX208" fmla="*/ 5800725 w 6181725"/>
              <a:gd name="connsiteY208" fmla="*/ 1333500 h 2649287"/>
              <a:gd name="connsiteX209" fmla="*/ 5791200 w 6181725"/>
              <a:gd name="connsiteY209" fmla="*/ 1362075 h 2649287"/>
              <a:gd name="connsiteX210" fmla="*/ 5772150 w 6181725"/>
              <a:gd name="connsiteY210" fmla="*/ 1409700 h 2649287"/>
              <a:gd name="connsiteX211" fmla="*/ 5753100 w 6181725"/>
              <a:gd name="connsiteY211" fmla="*/ 1466850 h 2649287"/>
              <a:gd name="connsiteX212" fmla="*/ 5743575 w 6181725"/>
              <a:gd name="connsiteY212" fmla="*/ 1524000 h 2649287"/>
              <a:gd name="connsiteX213" fmla="*/ 5724525 w 6181725"/>
              <a:gd name="connsiteY213" fmla="*/ 1590675 h 2649287"/>
              <a:gd name="connsiteX214" fmla="*/ 5715000 w 6181725"/>
              <a:gd name="connsiteY214" fmla="*/ 1628775 h 2649287"/>
              <a:gd name="connsiteX215" fmla="*/ 5715000 w 6181725"/>
              <a:gd name="connsiteY215" fmla="*/ 2019300 h 2649287"/>
              <a:gd name="connsiteX216" fmla="*/ 5724525 w 6181725"/>
              <a:gd name="connsiteY216" fmla="*/ 2047875 h 2649287"/>
              <a:gd name="connsiteX217" fmla="*/ 5762625 w 6181725"/>
              <a:gd name="connsiteY217" fmla="*/ 2105025 h 2649287"/>
              <a:gd name="connsiteX218" fmla="*/ 5753100 w 6181725"/>
              <a:gd name="connsiteY218" fmla="*/ 2143125 h 2649287"/>
              <a:gd name="connsiteX219" fmla="*/ 5648325 w 6181725"/>
              <a:gd name="connsiteY219" fmla="*/ 2162175 h 2649287"/>
              <a:gd name="connsiteX220" fmla="*/ 5648325 w 6181725"/>
              <a:gd name="connsiteY220" fmla="*/ 2238375 h 2649287"/>
              <a:gd name="connsiteX221" fmla="*/ 5629275 w 6181725"/>
              <a:gd name="connsiteY221" fmla="*/ 2295525 h 2649287"/>
              <a:gd name="connsiteX222" fmla="*/ 5600700 w 6181725"/>
              <a:gd name="connsiteY222" fmla="*/ 2314575 h 2649287"/>
              <a:gd name="connsiteX223" fmla="*/ 5562600 w 6181725"/>
              <a:gd name="connsiteY223" fmla="*/ 2371725 h 2649287"/>
              <a:gd name="connsiteX224" fmla="*/ 5534025 w 6181725"/>
              <a:gd name="connsiteY224" fmla="*/ 2381250 h 2649287"/>
              <a:gd name="connsiteX225" fmla="*/ 5476875 w 6181725"/>
              <a:gd name="connsiteY225" fmla="*/ 2419350 h 2649287"/>
              <a:gd name="connsiteX226" fmla="*/ 5419725 w 6181725"/>
              <a:gd name="connsiteY226" fmla="*/ 2447925 h 2649287"/>
              <a:gd name="connsiteX227" fmla="*/ 5391150 w 6181725"/>
              <a:gd name="connsiteY227" fmla="*/ 2457450 h 2649287"/>
              <a:gd name="connsiteX228" fmla="*/ 5334000 w 6181725"/>
              <a:gd name="connsiteY228" fmla="*/ 2495550 h 2649287"/>
              <a:gd name="connsiteX229" fmla="*/ 5305425 w 6181725"/>
              <a:gd name="connsiteY229" fmla="*/ 2505075 h 2649287"/>
              <a:gd name="connsiteX230" fmla="*/ 5248275 w 6181725"/>
              <a:gd name="connsiteY230" fmla="*/ 2543175 h 2649287"/>
              <a:gd name="connsiteX231" fmla="*/ 5210175 w 6181725"/>
              <a:gd name="connsiteY231" fmla="*/ 2552700 h 2649287"/>
              <a:gd name="connsiteX232" fmla="*/ 5153025 w 6181725"/>
              <a:gd name="connsiteY232" fmla="*/ 2571750 h 2649287"/>
              <a:gd name="connsiteX233" fmla="*/ 5114925 w 6181725"/>
              <a:gd name="connsiteY233" fmla="*/ 2581275 h 2649287"/>
              <a:gd name="connsiteX234" fmla="*/ 5038725 w 6181725"/>
              <a:gd name="connsiteY234" fmla="*/ 2609850 h 2649287"/>
              <a:gd name="connsiteX235" fmla="*/ 4981575 w 6181725"/>
              <a:gd name="connsiteY235" fmla="*/ 2628900 h 2649287"/>
              <a:gd name="connsiteX236" fmla="*/ 4953000 w 6181725"/>
              <a:gd name="connsiteY236" fmla="*/ 2638425 h 2649287"/>
              <a:gd name="connsiteX237" fmla="*/ 4905375 w 6181725"/>
              <a:gd name="connsiteY237" fmla="*/ 2647950 h 2649287"/>
              <a:gd name="connsiteX238" fmla="*/ 4714875 w 6181725"/>
              <a:gd name="connsiteY238" fmla="*/ 2638425 h 2649287"/>
              <a:gd name="connsiteX239" fmla="*/ 4695825 w 6181725"/>
              <a:gd name="connsiteY239" fmla="*/ 2581275 h 2649287"/>
              <a:gd name="connsiteX240" fmla="*/ 4705350 w 6181725"/>
              <a:gd name="connsiteY240" fmla="*/ 2514600 h 2649287"/>
              <a:gd name="connsiteX241" fmla="*/ 4724400 w 6181725"/>
              <a:gd name="connsiteY241" fmla="*/ 2447925 h 2649287"/>
              <a:gd name="connsiteX242" fmla="*/ 4781550 w 6181725"/>
              <a:gd name="connsiteY242" fmla="*/ 2419350 h 2649287"/>
              <a:gd name="connsiteX243" fmla="*/ 5048250 w 6181725"/>
              <a:gd name="connsiteY243" fmla="*/ 2409825 h 2649287"/>
              <a:gd name="connsiteX244" fmla="*/ 5076825 w 6181725"/>
              <a:gd name="connsiteY244" fmla="*/ 2400300 h 2649287"/>
              <a:gd name="connsiteX245" fmla="*/ 5095875 w 6181725"/>
              <a:gd name="connsiteY245" fmla="*/ 2371725 h 2649287"/>
              <a:gd name="connsiteX246" fmla="*/ 5124450 w 6181725"/>
              <a:gd name="connsiteY246" fmla="*/ 2352675 h 2649287"/>
              <a:gd name="connsiteX247" fmla="*/ 5162550 w 6181725"/>
              <a:gd name="connsiteY247" fmla="*/ 2295525 h 2649287"/>
              <a:gd name="connsiteX248" fmla="*/ 5133975 w 6181725"/>
              <a:gd name="connsiteY248" fmla="*/ 2152650 h 2649287"/>
              <a:gd name="connsiteX249" fmla="*/ 5124450 w 6181725"/>
              <a:gd name="connsiteY249" fmla="*/ 2114550 h 2649287"/>
              <a:gd name="connsiteX250" fmla="*/ 5105400 w 6181725"/>
              <a:gd name="connsiteY250" fmla="*/ 2085975 h 2649287"/>
              <a:gd name="connsiteX251" fmla="*/ 5095875 w 6181725"/>
              <a:gd name="connsiteY251" fmla="*/ 2057400 h 2649287"/>
              <a:gd name="connsiteX252" fmla="*/ 5038725 w 6181725"/>
              <a:gd name="connsiteY252" fmla="*/ 2028825 h 2649287"/>
              <a:gd name="connsiteX253" fmla="*/ 5010150 w 6181725"/>
              <a:gd name="connsiteY253" fmla="*/ 2000250 h 2649287"/>
              <a:gd name="connsiteX254" fmla="*/ 4981575 w 6181725"/>
              <a:gd name="connsiteY254" fmla="*/ 1990725 h 2649287"/>
              <a:gd name="connsiteX255" fmla="*/ 4943475 w 6181725"/>
              <a:gd name="connsiteY255" fmla="*/ 1971675 h 2649287"/>
              <a:gd name="connsiteX256" fmla="*/ 4886325 w 6181725"/>
              <a:gd name="connsiteY256" fmla="*/ 1952625 h 2649287"/>
              <a:gd name="connsiteX257" fmla="*/ 4695825 w 6181725"/>
              <a:gd name="connsiteY257" fmla="*/ 1962150 h 2649287"/>
              <a:gd name="connsiteX258" fmla="*/ 4638675 w 6181725"/>
              <a:gd name="connsiteY258" fmla="*/ 1971675 h 2649287"/>
              <a:gd name="connsiteX259" fmla="*/ 4543425 w 6181725"/>
              <a:gd name="connsiteY259" fmla="*/ 2009775 h 2649287"/>
              <a:gd name="connsiteX260" fmla="*/ 4514850 w 6181725"/>
              <a:gd name="connsiteY260" fmla="*/ 2019300 h 2649287"/>
              <a:gd name="connsiteX261" fmla="*/ 4438650 w 6181725"/>
              <a:gd name="connsiteY261" fmla="*/ 2057400 h 2649287"/>
              <a:gd name="connsiteX262" fmla="*/ 4381500 w 6181725"/>
              <a:gd name="connsiteY262" fmla="*/ 2095500 h 2649287"/>
              <a:gd name="connsiteX263" fmla="*/ 4324350 w 6181725"/>
              <a:gd name="connsiteY263" fmla="*/ 2124075 h 2649287"/>
              <a:gd name="connsiteX264" fmla="*/ 4295775 w 6181725"/>
              <a:gd name="connsiteY264" fmla="*/ 2133600 h 2649287"/>
              <a:gd name="connsiteX265" fmla="*/ 4267200 w 6181725"/>
              <a:gd name="connsiteY265" fmla="*/ 2152650 h 2649287"/>
              <a:gd name="connsiteX266" fmla="*/ 4238625 w 6181725"/>
              <a:gd name="connsiteY266" fmla="*/ 2162175 h 2649287"/>
              <a:gd name="connsiteX267" fmla="*/ 4210050 w 6181725"/>
              <a:gd name="connsiteY267" fmla="*/ 2181225 h 2649287"/>
              <a:gd name="connsiteX268" fmla="*/ 4143375 w 6181725"/>
              <a:gd name="connsiteY268" fmla="*/ 2209800 h 2649287"/>
              <a:gd name="connsiteX269" fmla="*/ 4029075 w 6181725"/>
              <a:gd name="connsiteY269" fmla="*/ 2305050 h 2649287"/>
              <a:gd name="connsiteX270" fmla="*/ 3981450 w 6181725"/>
              <a:gd name="connsiteY270" fmla="*/ 2324100 h 2649287"/>
              <a:gd name="connsiteX271" fmla="*/ 3952875 w 6181725"/>
              <a:gd name="connsiteY271" fmla="*/ 2333625 h 2649287"/>
              <a:gd name="connsiteX272" fmla="*/ 3895725 w 6181725"/>
              <a:gd name="connsiteY272" fmla="*/ 2371725 h 2649287"/>
              <a:gd name="connsiteX273" fmla="*/ 3810000 w 6181725"/>
              <a:gd name="connsiteY273" fmla="*/ 2409825 h 2649287"/>
              <a:gd name="connsiteX274" fmla="*/ 3676650 w 6181725"/>
              <a:gd name="connsiteY274" fmla="*/ 2428875 h 2649287"/>
              <a:gd name="connsiteX275" fmla="*/ 3543300 w 6181725"/>
              <a:gd name="connsiteY275" fmla="*/ 2476500 h 2649287"/>
              <a:gd name="connsiteX276" fmla="*/ 3438525 w 6181725"/>
              <a:gd name="connsiteY276" fmla="*/ 2505075 h 2649287"/>
              <a:gd name="connsiteX277" fmla="*/ 3286125 w 6181725"/>
              <a:gd name="connsiteY277" fmla="*/ 2524125 h 2649287"/>
              <a:gd name="connsiteX278" fmla="*/ 3048000 w 6181725"/>
              <a:gd name="connsiteY278" fmla="*/ 2514600 h 2649287"/>
              <a:gd name="connsiteX279" fmla="*/ 3000375 w 6181725"/>
              <a:gd name="connsiteY279" fmla="*/ 2466975 h 2649287"/>
              <a:gd name="connsiteX280" fmla="*/ 2981325 w 6181725"/>
              <a:gd name="connsiteY280" fmla="*/ 2409825 h 2649287"/>
              <a:gd name="connsiteX281" fmla="*/ 3000375 w 6181725"/>
              <a:gd name="connsiteY281" fmla="*/ 2324100 h 2649287"/>
              <a:gd name="connsiteX282" fmla="*/ 3038475 w 6181725"/>
              <a:gd name="connsiteY282" fmla="*/ 2266950 h 2649287"/>
              <a:gd name="connsiteX283" fmla="*/ 3095625 w 6181725"/>
              <a:gd name="connsiteY283" fmla="*/ 2238375 h 2649287"/>
              <a:gd name="connsiteX284" fmla="*/ 3152775 w 6181725"/>
              <a:gd name="connsiteY284" fmla="*/ 2257425 h 2649287"/>
              <a:gd name="connsiteX285" fmla="*/ 3190875 w 6181725"/>
              <a:gd name="connsiteY285" fmla="*/ 2276475 h 2649287"/>
              <a:gd name="connsiteX286" fmla="*/ 3314700 w 6181725"/>
              <a:gd name="connsiteY286" fmla="*/ 2295525 h 2649287"/>
              <a:gd name="connsiteX287" fmla="*/ 3438525 w 6181725"/>
              <a:gd name="connsiteY287" fmla="*/ 2286000 h 2649287"/>
              <a:gd name="connsiteX288" fmla="*/ 3457575 w 6181725"/>
              <a:gd name="connsiteY288" fmla="*/ 2228850 h 2649287"/>
              <a:gd name="connsiteX289" fmla="*/ 3448050 w 6181725"/>
              <a:gd name="connsiteY289" fmla="*/ 2124075 h 2649287"/>
              <a:gd name="connsiteX290" fmla="*/ 3390900 w 6181725"/>
              <a:gd name="connsiteY290" fmla="*/ 2066925 h 2649287"/>
              <a:gd name="connsiteX291" fmla="*/ 3371850 w 6181725"/>
              <a:gd name="connsiteY291" fmla="*/ 2038350 h 2649287"/>
              <a:gd name="connsiteX292" fmla="*/ 3343275 w 6181725"/>
              <a:gd name="connsiteY292" fmla="*/ 2019300 h 2649287"/>
              <a:gd name="connsiteX293" fmla="*/ 3276600 w 6181725"/>
              <a:gd name="connsiteY293" fmla="*/ 2009775 h 2649287"/>
              <a:gd name="connsiteX294" fmla="*/ 3209925 w 6181725"/>
              <a:gd name="connsiteY294" fmla="*/ 1990725 h 2649287"/>
              <a:gd name="connsiteX295" fmla="*/ 3152775 w 6181725"/>
              <a:gd name="connsiteY295" fmla="*/ 1971675 h 2649287"/>
              <a:gd name="connsiteX296" fmla="*/ 2981325 w 6181725"/>
              <a:gd name="connsiteY296" fmla="*/ 1952625 h 2649287"/>
              <a:gd name="connsiteX297" fmla="*/ 2867025 w 6181725"/>
              <a:gd name="connsiteY297" fmla="*/ 1962150 h 2649287"/>
              <a:gd name="connsiteX298" fmla="*/ 2781300 w 6181725"/>
              <a:gd name="connsiteY298" fmla="*/ 2019300 h 2649287"/>
              <a:gd name="connsiteX299" fmla="*/ 2743200 w 6181725"/>
              <a:gd name="connsiteY299" fmla="*/ 2038350 h 2649287"/>
              <a:gd name="connsiteX300" fmla="*/ 2714625 w 6181725"/>
              <a:gd name="connsiteY300" fmla="*/ 2047875 h 2649287"/>
              <a:gd name="connsiteX301" fmla="*/ 2657475 w 6181725"/>
              <a:gd name="connsiteY301" fmla="*/ 2085975 h 2649287"/>
              <a:gd name="connsiteX302" fmla="*/ 2609850 w 6181725"/>
              <a:gd name="connsiteY302" fmla="*/ 2114550 h 2649287"/>
              <a:gd name="connsiteX303" fmla="*/ 2571750 w 6181725"/>
              <a:gd name="connsiteY303" fmla="*/ 2143125 h 2649287"/>
              <a:gd name="connsiteX304" fmla="*/ 2533650 w 6181725"/>
              <a:gd name="connsiteY304" fmla="*/ 2190750 h 2649287"/>
              <a:gd name="connsiteX305" fmla="*/ 2495550 w 6181725"/>
              <a:gd name="connsiteY305" fmla="*/ 2209800 h 2649287"/>
              <a:gd name="connsiteX306" fmla="*/ 2486025 w 6181725"/>
              <a:gd name="connsiteY306" fmla="*/ 2238375 h 2649287"/>
              <a:gd name="connsiteX307" fmla="*/ 2438400 w 6181725"/>
              <a:gd name="connsiteY307" fmla="*/ 2295525 h 2649287"/>
              <a:gd name="connsiteX308" fmla="*/ 2400300 w 6181725"/>
              <a:gd name="connsiteY308" fmla="*/ 2324100 h 2649287"/>
              <a:gd name="connsiteX309" fmla="*/ 2371725 w 6181725"/>
              <a:gd name="connsiteY309" fmla="*/ 2362200 h 2649287"/>
              <a:gd name="connsiteX310" fmla="*/ 2343150 w 6181725"/>
              <a:gd name="connsiteY310" fmla="*/ 2381250 h 2649287"/>
              <a:gd name="connsiteX311" fmla="*/ 2257425 w 6181725"/>
              <a:gd name="connsiteY311" fmla="*/ 2438400 h 2649287"/>
              <a:gd name="connsiteX312" fmla="*/ 2228850 w 6181725"/>
              <a:gd name="connsiteY312" fmla="*/ 2447925 h 2649287"/>
              <a:gd name="connsiteX313" fmla="*/ 2200275 w 6181725"/>
              <a:gd name="connsiteY313" fmla="*/ 2466975 h 2649287"/>
              <a:gd name="connsiteX314" fmla="*/ 2162175 w 6181725"/>
              <a:gd name="connsiteY314" fmla="*/ 2495550 h 2649287"/>
              <a:gd name="connsiteX315" fmla="*/ 2114550 w 6181725"/>
              <a:gd name="connsiteY315" fmla="*/ 2505075 h 2649287"/>
              <a:gd name="connsiteX316" fmla="*/ 2076450 w 6181725"/>
              <a:gd name="connsiteY316" fmla="*/ 2524125 h 2649287"/>
              <a:gd name="connsiteX317" fmla="*/ 2019300 w 6181725"/>
              <a:gd name="connsiteY317" fmla="*/ 2543175 h 2649287"/>
              <a:gd name="connsiteX318" fmla="*/ 1981200 w 6181725"/>
              <a:gd name="connsiteY318" fmla="*/ 2562225 h 2649287"/>
              <a:gd name="connsiteX319" fmla="*/ 1819275 w 6181725"/>
              <a:gd name="connsiteY319" fmla="*/ 2571750 h 2649287"/>
              <a:gd name="connsiteX320" fmla="*/ 1752600 w 6181725"/>
              <a:gd name="connsiteY320" fmla="*/ 2581275 h 2649287"/>
              <a:gd name="connsiteX321" fmla="*/ 1724025 w 6181725"/>
              <a:gd name="connsiteY321" fmla="*/ 2590800 h 2649287"/>
              <a:gd name="connsiteX322" fmla="*/ 1685925 w 6181725"/>
              <a:gd name="connsiteY322" fmla="*/ 2600325 h 2649287"/>
              <a:gd name="connsiteX323" fmla="*/ 1600200 w 6181725"/>
              <a:gd name="connsiteY323" fmla="*/ 2590800 h 2649287"/>
              <a:gd name="connsiteX324" fmla="*/ 1562100 w 6181725"/>
              <a:gd name="connsiteY324" fmla="*/ 2543175 h 2649287"/>
              <a:gd name="connsiteX325" fmla="*/ 1543050 w 6181725"/>
              <a:gd name="connsiteY325" fmla="*/ 2514600 h 2649287"/>
              <a:gd name="connsiteX326" fmla="*/ 1590675 w 6181725"/>
              <a:gd name="connsiteY326" fmla="*/ 2400300 h 2649287"/>
              <a:gd name="connsiteX327" fmla="*/ 1619250 w 6181725"/>
              <a:gd name="connsiteY327" fmla="*/ 2343150 h 2649287"/>
              <a:gd name="connsiteX328" fmla="*/ 1647825 w 6181725"/>
              <a:gd name="connsiteY328" fmla="*/ 2333625 h 2649287"/>
              <a:gd name="connsiteX329" fmla="*/ 1990725 w 6181725"/>
              <a:gd name="connsiteY329" fmla="*/ 2324100 h 2649287"/>
              <a:gd name="connsiteX330" fmla="*/ 2076450 w 6181725"/>
              <a:gd name="connsiteY330" fmla="*/ 2295525 h 2649287"/>
              <a:gd name="connsiteX331" fmla="*/ 2095500 w 6181725"/>
              <a:gd name="connsiteY331" fmla="*/ 2266950 h 2649287"/>
              <a:gd name="connsiteX332" fmla="*/ 2152650 w 6181725"/>
              <a:gd name="connsiteY332" fmla="*/ 2209800 h 2649287"/>
              <a:gd name="connsiteX333" fmla="*/ 2181225 w 6181725"/>
              <a:gd name="connsiteY333" fmla="*/ 2143125 h 2649287"/>
              <a:gd name="connsiteX334" fmla="*/ 2190750 w 6181725"/>
              <a:gd name="connsiteY334" fmla="*/ 2114550 h 2649287"/>
              <a:gd name="connsiteX335" fmla="*/ 2181225 w 6181725"/>
              <a:gd name="connsiteY335" fmla="*/ 2057400 h 2649287"/>
              <a:gd name="connsiteX336" fmla="*/ 2124075 w 6181725"/>
              <a:gd name="connsiteY336" fmla="*/ 1943100 h 2649287"/>
              <a:gd name="connsiteX337" fmla="*/ 2095500 w 6181725"/>
              <a:gd name="connsiteY337" fmla="*/ 1933575 h 2649287"/>
              <a:gd name="connsiteX338" fmla="*/ 1981200 w 6181725"/>
              <a:gd name="connsiteY338" fmla="*/ 1943100 h 2649287"/>
              <a:gd name="connsiteX339" fmla="*/ 1847850 w 6181725"/>
              <a:gd name="connsiteY339" fmla="*/ 1962150 h 2649287"/>
              <a:gd name="connsiteX340" fmla="*/ 1657350 w 6181725"/>
              <a:gd name="connsiteY340" fmla="*/ 1971675 h 2649287"/>
              <a:gd name="connsiteX341" fmla="*/ 1628775 w 6181725"/>
              <a:gd name="connsiteY341" fmla="*/ 1981200 h 2649287"/>
              <a:gd name="connsiteX342" fmla="*/ 1590675 w 6181725"/>
              <a:gd name="connsiteY342" fmla="*/ 1990725 h 2649287"/>
              <a:gd name="connsiteX343" fmla="*/ 1552575 w 6181725"/>
              <a:gd name="connsiteY343" fmla="*/ 2019300 h 2649287"/>
              <a:gd name="connsiteX344" fmla="*/ 1514475 w 6181725"/>
              <a:gd name="connsiteY344" fmla="*/ 2038350 h 2649287"/>
              <a:gd name="connsiteX345" fmla="*/ 1419225 w 6181725"/>
              <a:gd name="connsiteY345" fmla="*/ 2105025 h 2649287"/>
              <a:gd name="connsiteX346" fmla="*/ 1352550 w 6181725"/>
              <a:gd name="connsiteY346" fmla="*/ 2143125 h 2649287"/>
              <a:gd name="connsiteX347" fmla="*/ 1314450 w 6181725"/>
              <a:gd name="connsiteY347" fmla="*/ 2200275 h 2649287"/>
              <a:gd name="connsiteX348" fmla="*/ 1295400 w 6181725"/>
              <a:gd name="connsiteY348" fmla="*/ 2228850 h 2649287"/>
              <a:gd name="connsiteX349" fmla="*/ 1285875 w 6181725"/>
              <a:gd name="connsiteY349" fmla="*/ 2257425 h 2649287"/>
              <a:gd name="connsiteX350" fmla="*/ 1238250 w 6181725"/>
              <a:gd name="connsiteY350" fmla="*/ 2343150 h 2649287"/>
              <a:gd name="connsiteX351" fmla="*/ 1219200 w 6181725"/>
              <a:gd name="connsiteY351" fmla="*/ 2381250 h 2649287"/>
              <a:gd name="connsiteX352" fmla="*/ 1152525 w 6181725"/>
              <a:gd name="connsiteY352" fmla="*/ 2428875 h 2649287"/>
              <a:gd name="connsiteX353" fmla="*/ 1057275 w 6181725"/>
              <a:gd name="connsiteY353" fmla="*/ 2505075 h 2649287"/>
              <a:gd name="connsiteX354" fmla="*/ 1019175 w 6181725"/>
              <a:gd name="connsiteY354" fmla="*/ 2524125 h 2649287"/>
              <a:gd name="connsiteX355" fmla="*/ 990600 w 6181725"/>
              <a:gd name="connsiteY355" fmla="*/ 2543175 h 2649287"/>
              <a:gd name="connsiteX356" fmla="*/ 952500 w 6181725"/>
              <a:gd name="connsiteY356" fmla="*/ 2552700 h 2649287"/>
              <a:gd name="connsiteX357" fmla="*/ 885825 w 6181725"/>
              <a:gd name="connsiteY357" fmla="*/ 2571750 h 2649287"/>
              <a:gd name="connsiteX358" fmla="*/ 733425 w 6181725"/>
              <a:gd name="connsiteY358" fmla="*/ 2590800 h 2649287"/>
              <a:gd name="connsiteX359" fmla="*/ 609600 w 6181725"/>
              <a:gd name="connsiteY359" fmla="*/ 2600325 h 2649287"/>
              <a:gd name="connsiteX360" fmla="*/ 485775 w 6181725"/>
              <a:gd name="connsiteY360" fmla="*/ 2619375 h 2649287"/>
              <a:gd name="connsiteX361" fmla="*/ 323850 w 6181725"/>
              <a:gd name="connsiteY361" fmla="*/ 2609850 h 2649287"/>
              <a:gd name="connsiteX362" fmla="*/ 285750 w 6181725"/>
              <a:gd name="connsiteY362" fmla="*/ 2600325 h 2649287"/>
              <a:gd name="connsiteX363" fmla="*/ 219075 w 6181725"/>
              <a:gd name="connsiteY363" fmla="*/ 2543175 h 2649287"/>
              <a:gd name="connsiteX364" fmla="*/ 161925 w 6181725"/>
              <a:gd name="connsiteY364" fmla="*/ 2495550 h 2649287"/>
              <a:gd name="connsiteX365" fmla="*/ 152400 w 6181725"/>
              <a:gd name="connsiteY365" fmla="*/ 2466975 h 2649287"/>
              <a:gd name="connsiteX366" fmla="*/ 190500 w 6181725"/>
              <a:gd name="connsiteY366" fmla="*/ 2352675 h 2649287"/>
              <a:gd name="connsiteX367" fmla="*/ 257175 w 6181725"/>
              <a:gd name="connsiteY367" fmla="*/ 2333625 h 2649287"/>
              <a:gd name="connsiteX368" fmla="*/ 571500 w 6181725"/>
              <a:gd name="connsiteY368" fmla="*/ 2324100 h 2649287"/>
              <a:gd name="connsiteX369" fmla="*/ 819150 w 6181725"/>
              <a:gd name="connsiteY369" fmla="*/ 2305050 h 2649287"/>
              <a:gd name="connsiteX370" fmla="*/ 885825 w 6181725"/>
              <a:gd name="connsiteY370" fmla="*/ 2257425 h 2649287"/>
              <a:gd name="connsiteX371" fmla="*/ 923925 w 6181725"/>
              <a:gd name="connsiteY371" fmla="*/ 2238375 h 2649287"/>
              <a:gd name="connsiteX372" fmla="*/ 971550 w 6181725"/>
              <a:gd name="connsiteY372" fmla="*/ 2162175 h 2649287"/>
              <a:gd name="connsiteX373" fmla="*/ 990600 w 6181725"/>
              <a:gd name="connsiteY373" fmla="*/ 2085975 h 2649287"/>
              <a:gd name="connsiteX374" fmla="*/ 1000125 w 6181725"/>
              <a:gd name="connsiteY374" fmla="*/ 2047875 h 2649287"/>
              <a:gd name="connsiteX375" fmla="*/ 990600 w 6181725"/>
              <a:gd name="connsiteY375" fmla="*/ 1990725 h 2649287"/>
              <a:gd name="connsiteX376" fmla="*/ 933450 w 6181725"/>
              <a:gd name="connsiteY376" fmla="*/ 2000250 h 2649287"/>
              <a:gd name="connsiteX377" fmla="*/ 714375 w 6181725"/>
              <a:gd name="connsiteY377" fmla="*/ 2009775 h 2649287"/>
              <a:gd name="connsiteX378" fmla="*/ 590550 w 6181725"/>
              <a:gd name="connsiteY378" fmla="*/ 2028825 h 2649287"/>
              <a:gd name="connsiteX379" fmla="*/ 390525 w 6181725"/>
              <a:gd name="connsiteY379" fmla="*/ 2038350 h 2649287"/>
              <a:gd name="connsiteX380" fmla="*/ 76200 w 6181725"/>
              <a:gd name="connsiteY380" fmla="*/ 2028825 h 2649287"/>
              <a:gd name="connsiteX381" fmla="*/ 47625 w 6181725"/>
              <a:gd name="connsiteY381" fmla="*/ 2009775 h 2649287"/>
              <a:gd name="connsiteX382" fmla="*/ 9525 w 6181725"/>
              <a:gd name="connsiteY382" fmla="*/ 1924050 h 2649287"/>
              <a:gd name="connsiteX383" fmla="*/ 0 w 6181725"/>
              <a:gd name="connsiteY383" fmla="*/ 1895475 h 2649287"/>
              <a:gd name="connsiteX384" fmla="*/ 19050 w 6181725"/>
              <a:gd name="connsiteY384" fmla="*/ 1628775 h 2649287"/>
              <a:gd name="connsiteX385" fmla="*/ 57150 w 6181725"/>
              <a:gd name="connsiteY385" fmla="*/ 1543050 h 2649287"/>
              <a:gd name="connsiteX386" fmla="*/ 66675 w 6181725"/>
              <a:gd name="connsiteY386" fmla="*/ 1514475 h 2649287"/>
              <a:gd name="connsiteX387" fmla="*/ 76200 w 6181725"/>
              <a:gd name="connsiteY387" fmla="*/ 1428750 h 2649287"/>
              <a:gd name="connsiteX388" fmla="*/ 85725 w 6181725"/>
              <a:gd name="connsiteY388" fmla="*/ 1295400 h 2649287"/>
              <a:gd name="connsiteX389" fmla="*/ 95250 w 6181725"/>
              <a:gd name="connsiteY389" fmla="*/ 1228725 h 2649287"/>
              <a:gd name="connsiteX390" fmla="*/ 114300 w 6181725"/>
              <a:gd name="connsiteY390" fmla="*/ 1066800 h 2649287"/>
              <a:gd name="connsiteX391" fmla="*/ 123825 w 6181725"/>
              <a:gd name="connsiteY391" fmla="*/ 657225 h 264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Lst>
            <a:rect l="l" t="t" r="r" b="b"/>
            <a:pathLst>
              <a:path w="6181725" h="2649287">
                <a:moveTo>
                  <a:pt x="123825" y="657225"/>
                </a:moveTo>
                <a:cubicBezTo>
                  <a:pt x="127000" y="569913"/>
                  <a:pt x="127065" y="580637"/>
                  <a:pt x="133350" y="542925"/>
                </a:cubicBezTo>
                <a:cubicBezTo>
                  <a:pt x="136651" y="523118"/>
                  <a:pt x="146050" y="504825"/>
                  <a:pt x="152400" y="485775"/>
                </a:cubicBezTo>
                <a:lnTo>
                  <a:pt x="161925" y="457200"/>
                </a:lnTo>
                <a:lnTo>
                  <a:pt x="171450" y="428625"/>
                </a:lnTo>
                <a:cubicBezTo>
                  <a:pt x="174625" y="419100"/>
                  <a:pt x="172621" y="405619"/>
                  <a:pt x="180975" y="400050"/>
                </a:cubicBezTo>
                <a:lnTo>
                  <a:pt x="209550" y="381000"/>
                </a:lnTo>
                <a:lnTo>
                  <a:pt x="247650" y="323850"/>
                </a:lnTo>
                <a:cubicBezTo>
                  <a:pt x="254000" y="314325"/>
                  <a:pt x="263080" y="306135"/>
                  <a:pt x="266700" y="295275"/>
                </a:cubicBezTo>
                <a:cubicBezTo>
                  <a:pt x="273494" y="274892"/>
                  <a:pt x="277897" y="253331"/>
                  <a:pt x="295275" y="238125"/>
                </a:cubicBezTo>
                <a:cubicBezTo>
                  <a:pt x="312505" y="223048"/>
                  <a:pt x="352425" y="200025"/>
                  <a:pt x="352425" y="200025"/>
                </a:cubicBezTo>
                <a:cubicBezTo>
                  <a:pt x="358775" y="190500"/>
                  <a:pt x="363870" y="180006"/>
                  <a:pt x="371475" y="171450"/>
                </a:cubicBezTo>
                <a:cubicBezTo>
                  <a:pt x="401342" y="137850"/>
                  <a:pt x="421242" y="115798"/>
                  <a:pt x="457200" y="95250"/>
                </a:cubicBezTo>
                <a:cubicBezTo>
                  <a:pt x="469528" y="88205"/>
                  <a:pt x="483124" y="83505"/>
                  <a:pt x="495300" y="76200"/>
                </a:cubicBezTo>
                <a:cubicBezTo>
                  <a:pt x="514933" y="64420"/>
                  <a:pt x="530730" y="45340"/>
                  <a:pt x="552450" y="38100"/>
                </a:cubicBezTo>
                <a:cubicBezTo>
                  <a:pt x="622019" y="14910"/>
                  <a:pt x="590119" y="23920"/>
                  <a:pt x="647700" y="9525"/>
                </a:cubicBezTo>
                <a:cubicBezTo>
                  <a:pt x="755357" y="13831"/>
                  <a:pt x="837815" y="4666"/>
                  <a:pt x="933450" y="28575"/>
                </a:cubicBezTo>
                <a:cubicBezTo>
                  <a:pt x="943190" y="31010"/>
                  <a:pt x="953248" y="33224"/>
                  <a:pt x="962025" y="38100"/>
                </a:cubicBezTo>
                <a:cubicBezTo>
                  <a:pt x="994985" y="56411"/>
                  <a:pt x="1023812" y="76050"/>
                  <a:pt x="1047750" y="104775"/>
                </a:cubicBezTo>
                <a:cubicBezTo>
                  <a:pt x="1055079" y="113569"/>
                  <a:pt x="1062151" y="122889"/>
                  <a:pt x="1066800" y="133350"/>
                </a:cubicBezTo>
                <a:cubicBezTo>
                  <a:pt x="1074955" y="151700"/>
                  <a:pt x="1085850" y="190500"/>
                  <a:pt x="1085850" y="190500"/>
                </a:cubicBezTo>
                <a:cubicBezTo>
                  <a:pt x="1082675" y="206375"/>
                  <a:pt x="1084357" y="224069"/>
                  <a:pt x="1076325" y="238125"/>
                </a:cubicBezTo>
                <a:cubicBezTo>
                  <a:pt x="1069903" y="249363"/>
                  <a:pt x="1031853" y="265291"/>
                  <a:pt x="1019175" y="266700"/>
                </a:cubicBezTo>
                <a:cubicBezTo>
                  <a:pt x="971736" y="271971"/>
                  <a:pt x="923925" y="273050"/>
                  <a:pt x="876300" y="276225"/>
                </a:cubicBezTo>
                <a:cubicBezTo>
                  <a:pt x="863600" y="279400"/>
                  <a:pt x="850739" y="281988"/>
                  <a:pt x="838200" y="285750"/>
                </a:cubicBezTo>
                <a:cubicBezTo>
                  <a:pt x="818966" y="291520"/>
                  <a:pt x="781050" y="304800"/>
                  <a:pt x="781050" y="304800"/>
                </a:cubicBezTo>
                <a:cubicBezTo>
                  <a:pt x="726455" y="386692"/>
                  <a:pt x="791910" y="283080"/>
                  <a:pt x="752475" y="361950"/>
                </a:cubicBezTo>
                <a:cubicBezTo>
                  <a:pt x="747355" y="372189"/>
                  <a:pt x="738074" y="380064"/>
                  <a:pt x="733425" y="390525"/>
                </a:cubicBezTo>
                <a:cubicBezTo>
                  <a:pt x="725270" y="408875"/>
                  <a:pt x="714375" y="447675"/>
                  <a:pt x="714375" y="447675"/>
                </a:cubicBezTo>
                <a:cubicBezTo>
                  <a:pt x="718033" y="469625"/>
                  <a:pt x="721701" y="509952"/>
                  <a:pt x="733425" y="533400"/>
                </a:cubicBezTo>
                <a:cubicBezTo>
                  <a:pt x="738545" y="543639"/>
                  <a:pt x="743536" y="554824"/>
                  <a:pt x="752475" y="561975"/>
                </a:cubicBezTo>
                <a:cubicBezTo>
                  <a:pt x="760315" y="568247"/>
                  <a:pt x="772070" y="567010"/>
                  <a:pt x="781050" y="571500"/>
                </a:cubicBezTo>
                <a:cubicBezTo>
                  <a:pt x="791289" y="576620"/>
                  <a:pt x="800831" y="583221"/>
                  <a:pt x="809625" y="590550"/>
                </a:cubicBezTo>
                <a:cubicBezTo>
                  <a:pt x="819973" y="599174"/>
                  <a:pt x="826425" y="612583"/>
                  <a:pt x="838200" y="619125"/>
                </a:cubicBezTo>
                <a:lnTo>
                  <a:pt x="923925" y="647700"/>
                </a:lnTo>
                <a:lnTo>
                  <a:pt x="952500" y="657225"/>
                </a:lnTo>
                <a:cubicBezTo>
                  <a:pt x="962025" y="660400"/>
                  <a:pt x="971171" y="665099"/>
                  <a:pt x="981075" y="666750"/>
                </a:cubicBezTo>
                <a:cubicBezTo>
                  <a:pt x="1000125" y="669925"/>
                  <a:pt x="1019341" y="672228"/>
                  <a:pt x="1038225" y="676275"/>
                </a:cubicBezTo>
                <a:cubicBezTo>
                  <a:pt x="1063826" y="681761"/>
                  <a:pt x="1088334" y="693151"/>
                  <a:pt x="1114425" y="695325"/>
                </a:cubicBezTo>
                <a:lnTo>
                  <a:pt x="1228725" y="704850"/>
                </a:lnTo>
                <a:cubicBezTo>
                  <a:pt x="1270000" y="701675"/>
                  <a:pt x="1311473" y="700460"/>
                  <a:pt x="1352550" y="695325"/>
                </a:cubicBezTo>
                <a:cubicBezTo>
                  <a:pt x="1362513" y="694080"/>
                  <a:pt x="1371471" y="688558"/>
                  <a:pt x="1381125" y="685800"/>
                </a:cubicBezTo>
                <a:cubicBezTo>
                  <a:pt x="1412512" y="676832"/>
                  <a:pt x="1434114" y="673297"/>
                  <a:pt x="1466850" y="666750"/>
                </a:cubicBezTo>
                <a:cubicBezTo>
                  <a:pt x="1550332" y="583268"/>
                  <a:pt x="1444434" y="685430"/>
                  <a:pt x="1524000" y="619125"/>
                </a:cubicBezTo>
                <a:cubicBezTo>
                  <a:pt x="1597339" y="558009"/>
                  <a:pt x="1510204" y="618798"/>
                  <a:pt x="1581150" y="571500"/>
                </a:cubicBezTo>
                <a:cubicBezTo>
                  <a:pt x="1593850" y="552450"/>
                  <a:pt x="1616012" y="537015"/>
                  <a:pt x="1619250" y="514350"/>
                </a:cubicBezTo>
                <a:cubicBezTo>
                  <a:pt x="1622425" y="492125"/>
                  <a:pt x="1624372" y="469690"/>
                  <a:pt x="1628775" y="447675"/>
                </a:cubicBezTo>
                <a:cubicBezTo>
                  <a:pt x="1633910" y="422002"/>
                  <a:pt x="1639546" y="396313"/>
                  <a:pt x="1647825" y="371475"/>
                </a:cubicBezTo>
                <a:cubicBezTo>
                  <a:pt x="1651000" y="361950"/>
                  <a:pt x="1654915" y="352640"/>
                  <a:pt x="1657350" y="342900"/>
                </a:cubicBezTo>
                <a:cubicBezTo>
                  <a:pt x="1661277" y="327194"/>
                  <a:pt x="1662615" y="310894"/>
                  <a:pt x="1666875" y="295275"/>
                </a:cubicBezTo>
                <a:cubicBezTo>
                  <a:pt x="1706911" y="148475"/>
                  <a:pt x="1664886" y="299750"/>
                  <a:pt x="1704975" y="209550"/>
                </a:cubicBezTo>
                <a:cubicBezTo>
                  <a:pt x="1720065" y="175597"/>
                  <a:pt x="1717207" y="149693"/>
                  <a:pt x="1743075" y="123825"/>
                </a:cubicBezTo>
                <a:cubicBezTo>
                  <a:pt x="1751170" y="115730"/>
                  <a:pt x="1761411" y="109895"/>
                  <a:pt x="1771650" y="104775"/>
                </a:cubicBezTo>
                <a:cubicBezTo>
                  <a:pt x="1780630" y="100285"/>
                  <a:pt x="1790700" y="98425"/>
                  <a:pt x="1800225" y="95250"/>
                </a:cubicBezTo>
                <a:cubicBezTo>
                  <a:pt x="1863641" y="31834"/>
                  <a:pt x="1795344" y="91612"/>
                  <a:pt x="1857375" y="57150"/>
                </a:cubicBezTo>
                <a:cubicBezTo>
                  <a:pt x="1877389" y="46031"/>
                  <a:pt x="1892805" y="26290"/>
                  <a:pt x="1914525" y="19050"/>
                </a:cubicBezTo>
                <a:lnTo>
                  <a:pt x="1971675" y="0"/>
                </a:lnTo>
                <a:cubicBezTo>
                  <a:pt x="1997075" y="3175"/>
                  <a:pt x="2022846" y="4162"/>
                  <a:pt x="2047875" y="9525"/>
                </a:cubicBezTo>
                <a:cubicBezTo>
                  <a:pt x="2067510" y="13732"/>
                  <a:pt x="2085975" y="22225"/>
                  <a:pt x="2105025" y="28575"/>
                </a:cubicBezTo>
                <a:lnTo>
                  <a:pt x="2162175" y="47625"/>
                </a:lnTo>
                <a:cubicBezTo>
                  <a:pt x="2171700" y="50800"/>
                  <a:pt x="2180811" y="55730"/>
                  <a:pt x="2190750" y="57150"/>
                </a:cubicBezTo>
                <a:cubicBezTo>
                  <a:pt x="2212975" y="60325"/>
                  <a:pt x="2235280" y="62984"/>
                  <a:pt x="2257425" y="66675"/>
                </a:cubicBezTo>
                <a:cubicBezTo>
                  <a:pt x="2273394" y="69337"/>
                  <a:pt x="2289049" y="73738"/>
                  <a:pt x="2305050" y="76200"/>
                </a:cubicBezTo>
                <a:cubicBezTo>
                  <a:pt x="2330350" y="80092"/>
                  <a:pt x="2355910" y="82105"/>
                  <a:pt x="2381250" y="85725"/>
                </a:cubicBezTo>
                <a:cubicBezTo>
                  <a:pt x="2401736" y="88652"/>
                  <a:pt x="2444287" y="93431"/>
                  <a:pt x="2466975" y="104775"/>
                </a:cubicBezTo>
                <a:cubicBezTo>
                  <a:pt x="2477214" y="109895"/>
                  <a:pt x="2486025" y="117475"/>
                  <a:pt x="2495550" y="123825"/>
                </a:cubicBezTo>
                <a:cubicBezTo>
                  <a:pt x="2501900" y="133350"/>
                  <a:pt x="2506505" y="144305"/>
                  <a:pt x="2514600" y="152400"/>
                </a:cubicBezTo>
                <a:cubicBezTo>
                  <a:pt x="2522695" y="160495"/>
                  <a:pt x="2537108" y="161742"/>
                  <a:pt x="2543175" y="171450"/>
                </a:cubicBezTo>
                <a:cubicBezTo>
                  <a:pt x="2553818" y="188478"/>
                  <a:pt x="2562225" y="228600"/>
                  <a:pt x="2562225" y="228600"/>
                </a:cubicBezTo>
                <a:cubicBezTo>
                  <a:pt x="2553137" y="255864"/>
                  <a:pt x="2558613" y="264836"/>
                  <a:pt x="2524125" y="266700"/>
                </a:cubicBezTo>
                <a:cubicBezTo>
                  <a:pt x="2416286" y="272529"/>
                  <a:pt x="2308225" y="273050"/>
                  <a:pt x="2200275" y="276225"/>
                </a:cubicBezTo>
                <a:cubicBezTo>
                  <a:pt x="2190750" y="279400"/>
                  <a:pt x="2181545" y="283781"/>
                  <a:pt x="2171700" y="285750"/>
                </a:cubicBezTo>
                <a:cubicBezTo>
                  <a:pt x="2149685" y="290153"/>
                  <a:pt x="2126529" y="288824"/>
                  <a:pt x="2105025" y="295275"/>
                </a:cubicBezTo>
                <a:cubicBezTo>
                  <a:pt x="2094060" y="298564"/>
                  <a:pt x="2085975" y="307975"/>
                  <a:pt x="2076450" y="314325"/>
                </a:cubicBezTo>
                <a:cubicBezTo>
                  <a:pt x="2070100" y="323850"/>
                  <a:pt x="2064729" y="334106"/>
                  <a:pt x="2057400" y="342900"/>
                </a:cubicBezTo>
                <a:cubicBezTo>
                  <a:pt x="2048776" y="353248"/>
                  <a:pt x="2036297" y="360267"/>
                  <a:pt x="2028825" y="371475"/>
                </a:cubicBezTo>
                <a:cubicBezTo>
                  <a:pt x="2023256" y="379829"/>
                  <a:pt x="2022475" y="390525"/>
                  <a:pt x="2019300" y="400050"/>
                </a:cubicBezTo>
                <a:cubicBezTo>
                  <a:pt x="2022475" y="431800"/>
                  <a:pt x="2023973" y="463763"/>
                  <a:pt x="2028825" y="495300"/>
                </a:cubicBezTo>
                <a:cubicBezTo>
                  <a:pt x="2031543" y="512969"/>
                  <a:pt x="2049836" y="549368"/>
                  <a:pt x="2057400" y="561975"/>
                </a:cubicBezTo>
                <a:cubicBezTo>
                  <a:pt x="2069180" y="581608"/>
                  <a:pt x="2076450" y="606425"/>
                  <a:pt x="2095500" y="619125"/>
                </a:cubicBezTo>
                <a:cubicBezTo>
                  <a:pt x="2169358" y="668364"/>
                  <a:pt x="2130930" y="649985"/>
                  <a:pt x="2209800" y="676275"/>
                </a:cubicBezTo>
                <a:lnTo>
                  <a:pt x="2238375" y="685800"/>
                </a:lnTo>
                <a:lnTo>
                  <a:pt x="2266950" y="695325"/>
                </a:lnTo>
                <a:lnTo>
                  <a:pt x="2819400" y="685800"/>
                </a:lnTo>
                <a:cubicBezTo>
                  <a:pt x="2832484" y="685378"/>
                  <a:pt x="2844620" y="678617"/>
                  <a:pt x="2857500" y="676275"/>
                </a:cubicBezTo>
                <a:cubicBezTo>
                  <a:pt x="2879589" y="672259"/>
                  <a:pt x="2901950" y="669925"/>
                  <a:pt x="2924175" y="666750"/>
                </a:cubicBezTo>
                <a:cubicBezTo>
                  <a:pt x="2933700" y="660400"/>
                  <a:pt x="2944655" y="655795"/>
                  <a:pt x="2952750" y="647700"/>
                </a:cubicBezTo>
                <a:cubicBezTo>
                  <a:pt x="2971214" y="629236"/>
                  <a:pt x="2973578" y="613791"/>
                  <a:pt x="2981325" y="590550"/>
                </a:cubicBezTo>
                <a:cubicBezTo>
                  <a:pt x="2978150" y="546100"/>
                  <a:pt x="2975835" y="501580"/>
                  <a:pt x="2971800" y="457200"/>
                </a:cubicBezTo>
                <a:cubicBezTo>
                  <a:pt x="2969482" y="431707"/>
                  <a:pt x="2962275" y="406598"/>
                  <a:pt x="2962275" y="381000"/>
                </a:cubicBezTo>
                <a:cubicBezTo>
                  <a:pt x="2962275" y="330101"/>
                  <a:pt x="2966974" y="279270"/>
                  <a:pt x="2971800" y="228600"/>
                </a:cubicBezTo>
                <a:cubicBezTo>
                  <a:pt x="2973079" y="215174"/>
                  <a:pt x="2982541" y="169018"/>
                  <a:pt x="2990850" y="152400"/>
                </a:cubicBezTo>
                <a:cubicBezTo>
                  <a:pt x="3010694" y="112713"/>
                  <a:pt x="3024188" y="114300"/>
                  <a:pt x="3067050" y="85725"/>
                </a:cubicBezTo>
                <a:cubicBezTo>
                  <a:pt x="3076575" y="79375"/>
                  <a:pt x="3084765" y="70295"/>
                  <a:pt x="3095625" y="66675"/>
                </a:cubicBezTo>
                <a:cubicBezTo>
                  <a:pt x="3114675" y="60325"/>
                  <a:pt x="3132896" y="50465"/>
                  <a:pt x="3152775" y="47625"/>
                </a:cubicBezTo>
                <a:cubicBezTo>
                  <a:pt x="3251038" y="33587"/>
                  <a:pt x="3197111" y="40334"/>
                  <a:pt x="3314700" y="28575"/>
                </a:cubicBezTo>
                <a:cubicBezTo>
                  <a:pt x="3409950" y="34925"/>
                  <a:pt x="3505572" y="37083"/>
                  <a:pt x="3600450" y="47625"/>
                </a:cubicBezTo>
                <a:cubicBezTo>
                  <a:pt x="3647772" y="52883"/>
                  <a:pt x="3676862" y="79517"/>
                  <a:pt x="3714750" y="104775"/>
                </a:cubicBezTo>
                <a:lnTo>
                  <a:pt x="3743325" y="123825"/>
                </a:lnTo>
                <a:cubicBezTo>
                  <a:pt x="3746500" y="133350"/>
                  <a:pt x="3746422" y="144687"/>
                  <a:pt x="3752850" y="152400"/>
                </a:cubicBezTo>
                <a:cubicBezTo>
                  <a:pt x="3763013" y="164596"/>
                  <a:pt x="3779003" y="170521"/>
                  <a:pt x="3790950" y="180975"/>
                </a:cubicBezTo>
                <a:cubicBezTo>
                  <a:pt x="3804467" y="192802"/>
                  <a:pt x="3816350" y="206375"/>
                  <a:pt x="3829050" y="219075"/>
                </a:cubicBezTo>
                <a:cubicBezTo>
                  <a:pt x="3832225" y="234950"/>
                  <a:pt x="3832891" y="251541"/>
                  <a:pt x="3838575" y="266700"/>
                </a:cubicBezTo>
                <a:cubicBezTo>
                  <a:pt x="3842595" y="277419"/>
                  <a:pt x="3856006" y="283942"/>
                  <a:pt x="3857625" y="295275"/>
                </a:cubicBezTo>
                <a:cubicBezTo>
                  <a:pt x="3859476" y="308234"/>
                  <a:pt x="3851275" y="320675"/>
                  <a:pt x="3848100" y="333375"/>
                </a:cubicBezTo>
                <a:cubicBezTo>
                  <a:pt x="3800475" y="330200"/>
                  <a:pt x="3752616" y="329537"/>
                  <a:pt x="3705225" y="323850"/>
                </a:cubicBezTo>
                <a:cubicBezTo>
                  <a:pt x="3673077" y="319992"/>
                  <a:pt x="3609975" y="304800"/>
                  <a:pt x="3609975" y="304800"/>
                </a:cubicBezTo>
                <a:cubicBezTo>
                  <a:pt x="3578802" y="306878"/>
                  <a:pt x="3479187" y="305030"/>
                  <a:pt x="3429000" y="323850"/>
                </a:cubicBezTo>
                <a:cubicBezTo>
                  <a:pt x="3401378" y="334208"/>
                  <a:pt x="3386012" y="346159"/>
                  <a:pt x="3362325" y="361950"/>
                </a:cubicBezTo>
                <a:cubicBezTo>
                  <a:pt x="3359150" y="374650"/>
                  <a:pt x="3356562" y="387511"/>
                  <a:pt x="3352800" y="400050"/>
                </a:cubicBezTo>
                <a:cubicBezTo>
                  <a:pt x="3318015" y="515998"/>
                  <a:pt x="3346179" y="407483"/>
                  <a:pt x="3324225" y="495300"/>
                </a:cubicBezTo>
                <a:cubicBezTo>
                  <a:pt x="3327400" y="520700"/>
                  <a:pt x="3325655" y="547216"/>
                  <a:pt x="3333750" y="571500"/>
                </a:cubicBezTo>
                <a:cubicBezTo>
                  <a:pt x="3341040" y="593369"/>
                  <a:pt x="3369418" y="619103"/>
                  <a:pt x="3390900" y="628650"/>
                </a:cubicBezTo>
                <a:cubicBezTo>
                  <a:pt x="3409250" y="636805"/>
                  <a:pt x="3431342" y="636561"/>
                  <a:pt x="3448050" y="647700"/>
                </a:cubicBezTo>
                <a:cubicBezTo>
                  <a:pt x="3457575" y="654050"/>
                  <a:pt x="3465471" y="664176"/>
                  <a:pt x="3476625" y="666750"/>
                </a:cubicBezTo>
                <a:cubicBezTo>
                  <a:pt x="3507716" y="673925"/>
                  <a:pt x="3540125" y="673100"/>
                  <a:pt x="3571875" y="676275"/>
                </a:cubicBezTo>
                <a:cubicBezTo>
                  <a:pt x="3640388" y="699113"/>
                  <a:pt x="3554829" y="671405"/>
                  <a:pt x="3638550" y="695325"/>
                </a:cubicBezTo>
                <a:cubicBezTo>
                  <a:pt x="3648204" y="698083"/>
                  <a:pt x="3657385" y="702415"/>
                  <a:pt x="3667125" y="704850"/>
                </a:cubicBezTo>
                <a:cubicBezTo>
                  <a:pt x="3682831" y="708777"/>
                  <a:pt x="3699044" y="710448"/>
                  <a:pt x="3714750" y="714375"/>
                </a:cubicBezTo>
                <a:cubicBezTo>
                  <a:pt x="3724490" y="716810"/>
                  <a:pt x="3733639" y="721258"/>
                  <a:pt x="3743325" y="723900"/>
                </a:cubicBezTo>
                <a:cubicBezTo>
                  <a:pt x="3768584" y="730789"/>
                  <a:pt x="3794125" y="736600"/>
                  <a:pt x="3819525" y="742950"/>
                </a:cubicBezTo>
                <a:lnTo>
                  <a:pt x="3857625" y="752475"/>
                </a:lnTo>
                <a:lnTo>
                  <a:pt x="4124325" y="742950"/>
                </a:lnTo>
                <a:cubicBezTo>
                  <a:pt x="4349665" y="733936"/>
                  <a:pt x="4268767" y="755128"/>
                  <a:pt x="4391025" y="714375"/>
                </a:cubicBezTo>
                <a:cubicBezTo>
                  <a:pt x="4397375" y="704850"/>
                  <a:pt x="4409361" y="697225"/>
                  <a:pt x="4410075" y="685800"/>
                </a:cubicBezTo>
                <a:cubicBezTo>
                  <a:pt x="4412657" y="644484"/>
                  <a:pt x="4408179" y="602663"/>
                  <a:pt x="4400550" y="561975"/>
                </a:cubicBezTo>
                <a:cubicBezTo>
                  <a:pt x="4398440" y="550723"/>
                  <a:pt x="4387180" y="543339"/>
                  <a:pt x="4381500" y="533400"/>
                </a:cubicBezTo>
                <a:cubicBezTo>
                  <a:pt x="4374455" y="521072"/>
                  <a:pt x="4369495" y="507628"/>
                  <a:pt x="4362450" y="495300"/>
                </a:cubicBezTo>
                <a:cubicBezTo>
                  <a:pt x="4356770" y="485361"/>
                  <a:pt x="4348520" y="476964"/>
                  <a:pt x="4343400" y="466725"/>
                </a:cubicBezTo>
                <a:cubicBezTo>
                  <a:pt x="4335754" y="451432"/>
                  <a:pt x="4332537" y="434110"/>
                  <a:pt x="4324350" y="419100"/>
                </a:cubicBezTo>
                <a:cubicBezTo>
                  <a:pt x="4313387" y="399000"/>
                  <a:pt x="4298950" y="381000"/>
                  <a:pt x="4286250" y="361950"/>
                </a:cubicBezTo>
                <a:lnTo>
                  <a:pt x="4267200" y="333375"/>
                </a:lnTo>
                <a:cubicBezTo>
                  <a:pt x="4270375" y="285750"/>
                  <a:pt x="4266371" y="237094"/>
                  <a:pt x="4276725" y="190500"/>
                </a:cubicBezTo>
                <a:cubicBezTo>
                  <a:pt x="4279647" y="177350"/>
                  <a:pt x="4297828" y="173133"/>
                  <a:pt x="4305300" y="161925"/>
                </a:cubicBezTo>
                <a:cubicBezTo>
                  <a:pt x="4310869" y="153571"/>
                  <a:pt x="4307725" y="140450"/>
                  <a:pt x="4314825" y="133350"/>
                </a:cubicBezTo>
                <a:cubicBezTo>
                  <a:pt x="4324865" y="123310"/>
                  <a:pt x="4339874" y="119893"/>
                  <a:pt x="4352925" y="114300"/>
                </a:cubicBezTo>
                <a:cubicBezTo>
                  <a:pt x="4362153" y="110345"/>
                  <a:pt x="4371846" y="107533"/>
                  <a:pt x="4381500" y="104775"/>
                </a:cubicBezTo>
                <a:cubicBezTo>
                  <a:pt x="4426410" y="91944"/>
                  <a:pt x="4432314" y="93434"/>
                  <a:pt x="4486275" y="85725"/>
                </a:cubicBezTo>
                <a:lnTo>
                  <a:pt x="4543425" y="66675"/>
                </a:lnTo>
                <a:cubicBezTo>
                  <a:pt x="4552950" y="63500"/>
                  <a:pt x="4562260" y="59585"/>
                  <a:pt x="4572000" y="57150"/>
                </a:cubicBezTo>
                <a:cubicBezTo>
                  <a:pt x="4584700" y="53975"/>
                  <a:pt x="4597513" y="51221"/>
                  <a:pt x="4610100" y="47625"/>
                </a:cubicBezTo>
                <a:cubicBezTo>
                  <a:pt x="4619754" y="44867"/>
                  <a:pt x="4628935" y="40535"/>
                  <a:pt x="4638675" y="38100"/>
                </a:cubicBezTo>
                <a:cubicBezTo>
                  <a:pt x="4654381" y="34173"/>
                  <a:pt x="4670594" y="32502"/>
                  <a:pt x="4686300" y="28575"/>
                </a:cubicBezTo>
                <a:cubicBezTo>
                  <a:pt x="4696040" y="26140"/>
                  <a:pt x="4704997" y="20846"/>
                  <a:pt x="4714875" y="19050"/>
                </a:cubicBezTo>
                <a:cubicBezTo>
                  <a:pt x="4740060" y="14471"/>
                  <a:pt x="4765675" y="12700"/>
                  <a:pt x="4791075" y="9525"/>
                </a:cubicBezTo>
                <a:cubicBezTo>
                  <a:pt x="4854575" y="12700"/>
                  <a:pt x="4921046" y="-406"/>
                  <a:pt x="4981575" y="19050"/>
                </a:cubicBezTo>
                <a:cubicBezTo>
                  <a:pt x="5015773" y="30042"/>
                  <a:pt x="5032375" y="69850"/>
                  <a:pt x="5057775" y="95250"/>
                </a:cubicBezTo>
                <a:lnTo>
                  <a:pt x="5086350" y="123825"/>
                </a:lnTo>
                <a:cubicBezTo>
                  <a:pt x="5095875" y="133350"/>
                  <a:pt x="5106843" y="141624"/>
                  <a:pt x="5114925" y="152400"/>
                </a:cubicBezTo>
                <a:lnTo>
                  <a:pt x="5143500" y="190500"/>
                </a:lnTo>
                <a:cubicBezTo>
                  <a:pt x="5165838" y="257513"/>
                  <a:pt x="5136765" y="174785"/>
                  <a:pt x="5172075" y="257175"/>
                </a:cubicBezTo>
                <a:cubicBezTo>
                  <a:pt x="5181863" y="280013"/>
                  <a:pt x="5184220" y="299683"/>
                  <a:pt x="5191125" y="323850"/>
                </a:cubicBezTo>
                <a:cubicBezTo>
                  <a:pt x="5193883" y="333504"/>
                  <a:pt x="5210451" y="350247"/>
                  <a:pt x="5200650" y="352425"/>
                </a:cubicBezTo>
                <a:cubicBezTo>
                  <a:pt x="5169501" y="359347"/>
                  <a:pt x="5137150" y="346075"/>
                  <a:pt x="5105400" y="342900"/>
                </a:cubicBezTo>
                <a:cubicBezTo>
                  <a:pt x="5049373" y="324224"/>
                  <a:pt x="5094865" y="337313"/>
                  <a:pt x="5000625" y="323850"/>
                </a:cubicBezTo>
                <a:cubicBezTo>
                  <a:pt x="4980810" y="321019"/>
                  <a:pt x="4917729" y="310270"/>
                  <a:pt x="4895850" y="304800"/>
                </a:cubicBezTo>
                <a:cubicBezTo>
                  <a:pt x="4886110" y="302365"/>
                  <a:pt x="4876800" y="298450"/>
                  <a:pt x="4867275" y="295275"/>
                </a:cubicBezTo>
                <a:cubicBezTo>
                  <a:pt x="4832350" y="298450"/>
                  <a:pt x="4795526" y="293005"/>
                  <a:pt x="4762500" y="304800"/>
                </a:cubicBezTo>
                <a:cubicBezTo>
                  <a:pt x="4747550" y="310139"/>
                  <a:pt x="4741025" y="328701"/>
                  <a:pt x="4733925" y="342900"/>
                </a:cubicBezTo>
                <a:cubicBezTo>
                  <a:pt x="4728071" y="354609"/>
                  <a:pt x="4727996" y="368413"/>
                  <a:pt x="4724400" y="381000"/>
                </a:cubicBezTo>
                <a:cubicBezTo>
                  <a:pt x="4721642" y="390654"/>
                  <a:pt x="4718050" y="400050"/>
                  <a:pt x="4714875" y="409575"/>
                </a:cubicBezTo>
                <a:cubicBezTo>
                  <a:pt x="4718050" y="457200"/>
                  <a:pt x="4713468" y="505988"/>
                  <a:pt x="4724400" y="552450"/>
                </a:cubicBezTo>
                <a:cubicBezTo>
                  <a:pt x="4726960" y="563328"/>
                  <a:pt x="4772259" y="579932"/>
                  <a:pt x="4781550" y="581025"/>
                </a:cubicBezTo>
                <a:cubicBezTo>
                  <a:pt x="4825808" y="586232"/>
                  <a:pt x="4870450" y="587375"/>
                  <a:pt x="4914900" y="590550"/>
                </a:cubicBezTo>
                <a:cubicBezTo>
                  <a:pt x="4933950" y="596900"/>
                  <a:pt x="4952569" y="604730"/>
                  <a:pt x="4972050" y="609600"/>
                </a:cubicBezTo>
                <a:cubicBezTo>
                  <a:pt x="5019890" y="621560"/>
                  <a:pt x="4997731" y="614985"/>
                  <a:pt x="5038725" y="628650"/>
                </a:cubicBezTo>
                <a:cubicBezTo>
                  <a:pt x="5128903" y="623345"/>
                  <a:pt x="5173954" y="628180"/>
                  <a:pt x="5248275" y="609600"/>
                </a:cubicBezTo>
                <a:cubicBezTo>
                  <a:pt x="5336994" y="587420"/>
                  <a:pt x="5212304" y="615945"/>
                  <a:pt x="5305425" y="581025"/>
                </a:cubicBezTo>
                <a:cubicBezTo>
                  <a:pt x="5320584" y="575341"/>
                  <a:pt x="5337175" y="574675"/>
                  <a:pt x="5353050" y="571500"/>
                </a:cubicBezTo>
                <a:cubicBezTo>
                  <a:pt x="5407836" y="498451"/>
                  <a:pt x="5389978" y="539510"/>
                  <a:pt x="5372100" y="390525"/>
                </a:cubicBezTo>
                <a:cubicBezTo>
                  <a:pt x="5368242" y="358377"/>
                  <a:pt x="5353050" y="295275"/>
                  <a:pt x="5353050" y="295275"/>
                </a:cubicBezTo>
                <a:cubicBezTo>
                  <a:pt x="5356225" y="260350"/>
                  <a:pt x="5355227" y="224791"/>
                  <a:pt x="5362575" y="190500"/>
                </a:cubicBezTo>
                <a:cubicBezTo>
                  <a:pt x="5364974" y="179306"/>
                  <a:pt x="5376505" y="172164"/>
                  <a:pt x="5381625" y="161925"/>
                </a:cubicBezTo>
                <a:cubicBezTo>
                  <a:pt x="5386115" y="152945"/>
                  <a:pt x="5385314" y="141520"/>
                  <a:pt x="5391150" y="133350"/>
                </a:cubicBezTo>
                <a:cubicBezTo>
                  <a:pt x="5401589" y="118735"/>
                  <a:pt x="5414635" y="105689"/>
                  <a:pt x="5429250" y="95250"/>
                </a:cubicBezTo>
                <a:cubicBezTo>
                  <a:pt x="5437420" y="89414"/>
                  <a:pt x="5448171" y="88483"/>
                  <a:pt x="5457825" y="85725"/>
                </a:cubicBezTo>
                <a:cubicBezTo>
                  <a:pt x="5489212" y="76757"/>
                  <a:pt x="5510814" y="73222"/>
                  <a:pt x="5543550" y="66675"/>
                </a:cubicBezTo>
                <a:cubicBezTo>
                  <a:pt x="5795379" y="83464"/>
                  <a:pt x="5608145" y="64741"/>
                  <a:pt x="5734050" y="85725"/>
                </a:cubicBezTo>
                <a:cubicBezTo>
                  <a:pt x="5761169" y="90245"/>
                  <a:pt x="5809566" y="93803"/>
                  <a:pt x="5838825" y="104775"/>
                </a:cubicBezTo>
                <a:cubicBezTo>
                  <a:pt x="5852120" y="109761"/>
                  <a:pt x="5863455" y="119335"/>
                  <a:pt x="5876925" y="123825"/>
                </a:cubicBezTo>
                <a:cubicBezTo>
                  <a:pt x="5901763" y="132104"/>
                  <a:pt x="5929707" y="131166"/>
                  <a:pt x="5953125" y="142875"/>
                </a:cubicBezTo>
                <a:cubicBezTo>
                  <a:pt x="5965825" y="149225"/>
                  <a:pt x="5978897" y="154880"/>
                  <a:pt x="5991225" y="161925"/>
                </a:cubicBezTo>
                <a:cubicBezTo>
                  <a:pt x="6001164" y="167605"/>
                  <a:pt x="6009561" y="175855"/>
                  <a:pt x="6019800" y="180975"/>
                </a:cubicBezTo>
                <a:cubicBezTo>
                  <a:pt x="6028780" y="185465"/>
                  <a:pt x="6038850" y="187325"/>
                  <a:pt x="6048375" y="190500"/>
                </a:cubicBezTo>
                <a:cubicBezTo>
                  <a:pt x="6057900" y="203200"/>
                  <a:pt x="6067723" y="215682"/>
                  <a:pt x="6076950" y="228600"/>
                </a:cubicBezTo>
                <a:cubicBezTo>
                  <a:pt x="6083604" y="237915"/>
                  <a:pt x="6088550" y="248483"/>
                  <a:pt x="6096000" y="257175"/>
                </a:cubicBezTo>
                <a:cubicBezTo>
                  <a:pt x="6107689" y="270812"/>
                  <a:pt x="6121400" y="282575"/>
                  <a:pt x="6134100" y="295275"/>
                </a:cubicBezTo>
                <a:cubicBezTo>
                  <a:pt x="6140450" y="311150"/>
                  <a:pt x="6148237" y="326523"/>
                  <a:pt x="6153150" y="342900"/>
                </a:cubicBezTo>
                <a:cubicBezTo>
                  <a:pt x="6157802" y="358407"/>
                  <a:pt x="6158748" y="374819"/>
                  <a:pt x="6162675" y="390525"/>
                </a:cubicBezTo>
                <a:cubicBezTo>
                  <a:pt x="6186123" y="484318"/>
                  <a:pt x="6155515" y="318989"/>
                  <a:pt x="6181725" y="476250"/>
                </a:cubicBezTo>
                <a:cubicBezTo>
                  <a:pt x="6178550" y="485775"/>
                  <a:pt x="6179300" y="497725"/>
                  <a:pt x="6172200" y="504825"/>
                </a:cubicBezTo>
                <a:cubicBezTo>
                  <a:pt x="6162160" y="514865"/>
                  <a:pt x="6148288" y="523307"/>
                  <a:pt x="6134100" y="523875"/>
                </a:cubicBezTo>
                <a:lnTo>
                  <a:pt x="5934075" y="514350"/>
                </a:lnTo>
                <a:lnTo>
                  <a:pt x="5876925" y="495300"/>
                </a:lnTo>
                <a:lnTo>
                  <a:pt x="5848350" y="485775"/>
                </a:lnTo>
                <a:cubicBezTo>
                  <a:pt x="5813425" y="488950"/>
                  <a:pt x="5778292" y="490340"/>
                  <a:pt x="5743575" y="495300"/>
                </a:cubicBezTo>
                <a:cubicBezTo>
                  <a:pt x="5733636" y="496720"/>
                  <a:pt x="5722100" y="497725"/>
                  <a:pt x="5715000" y="504825"/>
                </a:cubicBezTo>
                <a:cubicBezTo>
                  <a:pt x="5703230" y="516595"/>
                  <a:pt x="5692117" y="554423"/>
                  <a:pt x="5686425" y="571500"/>
                </a:cubicBezTo>
                <a:cubicBezTo>
                  <a:pt x="5689600" y="635000"/>
                  <a:pt x="5688662" y="698840"/>
                  <a:pt x="5695950" y="762000"/>
                </a:cubicBezTo>
                <a:cubicBezTo>
                  <a:pt x="5698252" y="781948"/>
                  <a:pt x="5711062" y="799459"/>
                  <a:pt x="5715000" y="819150"/>
                </a:cubicBezTo>
                <a:cubicBezTo>
                  <a:pt x="5718175" y="835025"/>
                  <a:pt x="5721629" y="850847"/>
                  <a:pt x="5724525" y="866775"/>
                </a:cubicBezTo>
                <a:cubicBezTo>
                  <a:pt x="5728706" y="889770"/>
                  <a:pt x="5731579" y="928508"/>
                  <a:pt x="5743575" y="952500"/>
                </a:cubicBezTo>
                <a:cubicBezTo>
                  <a:pt x="5748695" y="962739"/>
                  <a:pt x="5756275" y="971550"/>
                  <a:pt x="5762625" y="981075"/>
                </a:cubicBezTo>
                <a:cubicBezTo>
                  <a:pt x="5765800" y="1000125"/>
                  <a:pt x="5766043" y="1019903"/>
                  <a:pt x="5772150" y="1038225"/>
                </a:cubicBezTo>
                <a:cubicBezTo>
                  <a:pt x="5775770" y="1049085"/>
                  <a:pt x="5785133" y="1057092"/>
                  <a:pt x="5791200" y="1066800"/>
                </a:cubicBezTo>
                <a:cubicBezTo>
                  <a:pt x="5821100" y="1114640"/>
                  <a:pt x="5816082" y="1107039"/>
                  <a:pt x="5838825" y="1152525"/>
                </a:cubicBezTo>
                <a:cubicBezTo>
                  <a:pt x="5835650" y="1184275"/>
                  <a:pt x="5835180" y="1216413"/>
                  <a:pt x="5829300" y="1247775"/>
                </a:cubicBezTo>
                <a:cubicBezTo>
                  <a:pt x="5825599" y="1267512"/>
                  <a:pt x="5816600" y="1285875"/>
                  <a:pt x="5810250" y="1304925"/>
                </a:cubicBezTo>
                <a:lnTo>
                  <a:pt x="5800725" y="1333500"/>
                </a:lnTo>
                <a:cubicBezTo>
                  <a:pt x="5797550" y="1343025"/>
                  <a:pt x="5794929" y="1352753"/>
                  <a:pt x="5791200" y="1362075"/>
                </a:cubicBezTo>
                <a:cubicBezTo>
                  <a:pt x="5784850" y="1377950"/>
                  <a:pt x="5777993" y="1393632"/>
                  <a:pt x="5772150" y="1409700"/>
                </a:cubicBezTo>
                <a:cubicBezTo>
                  <a:pt x="5765288" y="1428571"/>
                  <a:pt x="5756401" y="1447043"/>
                  <a:pt x="5753100" y="1466850"/>
                </a:cubicBezTo>
                <a:cubicBezTo>
                  <a:pt x="5749925" y="1485900"/>
                  <a:pt x="5747363" y="1505062"/>
                  <a:pt x="5743575" y="1524000"/>
                </a:cubicBezTo>
                <a:cubicBezTo>
                  <a:pt x="5733649" y="1573628"/>
                  <a:pt x="5736629" y="1548310"/>
                  <a:pt x="5724525" y="1590675"/>
                </a:cubicBezTo>
                <a:cubicBezTo>
                  <a:pt x="5720929" y="1603262"/>
                  <a:pt x="5718175" y="1616075"/>
                  <a:pt x="5715000" y="1628775"/>
                </a:cubicBezTo>
                <a:cubicBezTo>
                  <a:pt x="5705982" y="1818163"/>
                  <a:pt x="5698779" y="1832755"/>
                  <a:pt x="5715000" y="2019300"/>
                </a:cubicBezTo>
                <a:cubicBezTo>
                  <a:pt x="5715870" y="2029302"/>
                  <a:pt x="5719649" y="2039098"/>
                  <a:pt x="5724525" y="2047875"/>
                </a:cubicBezTo>
                <a:cubicBezTo>
                  <a:pt x="5735644" y="2067889"/>
                  <a:pt x="5762625" y="2105025"/>
                  <a:pt x="5762625" y="2105025"/>
                </a:cubicBezTo>
                <a:cubicBezTo>
                  <a:pt x="5759450" y="2117725"/>
                  <a:pt x="5758257" y="2131093"/>
                  <a:pt x="5753100" y="2143125"/>
                </a:cubicBezTo>
                <a:cubicBezTo>
                  <a:pt x="5730033" y="2196948"/>
                  <a:pt x="5715462" y="2169635"/>
                  <a:pt x="5648325" y="2162175"/>
                </a:cubicBezTo>
                <a:cubicBezTo>
                  <a:pt x="5661544" y="2201832"/>
                  <a:pt x="5662118" y="2187801"/>
                  <a:pt x="5648325" y="2238375"/>
                </a:cubicBezTo>
                <a:cubicBezTo>
                  <a:pt x="5643041" y="2257748"/>
                  <a:pt x="5645983" y="2284386"/>
                  <a:pt x="5629275" y="2295525"/>
                </a:cubicBezTo>
                <a:lnTo>
                  <a:pt x="5600700" y="2314575"/>
                </a:lnTo>
                <a:cubicBezTo>
                  <a:pt x="5588000" y="2333625"/>
                  <a:pt x="5584320" y="2364485"/>
                  <a:pt x="5562600" y="2371725"/>
                </a:cubicBezTo>
                <a:cubicBezTo>
                  <a:pt x="5553075" y="2374900"/>
                  <a:pt x="5542802" y="2376374"/>
                  <a:pt x="5534025" y="2381250"/>
                </a:cubicBezTo>
                <a:cubicBezTo>
                  <a:pt x="5514011" y="2392369"/>
                  <a:pt x="5498595" y="2412110"/>
                  <a:pt x="5476875" y="2419350"/>
                </a:cubicBezTo>
                <a:cubicBezTo>
                  <a:pt x="5405051" y="2443291"/>
                  <a:pt x="5493583" y="2410996"/>
                  <a:pt x="5419725" y="2447925"/>
                </a:cubicBezTo>
                <a:cubicBezTo>
                  <a:pt x="5410745" y="2452415"/>
                  <a:pt x="5399927" y="2452574"/>
                  <a:pt x="5391150" y="2457450"/>
                </a:cubicBezTo>
                <a:cubicBezTo>
                  <a:pt x="5371136" y="2468569"/>
                  <a:pt x="5355720" y="2488310"/>
                  <a:pt x="5334000" y="2495550"/>
                </a:cubicBezTo>
                <a:cubicBezTo>
                  <a:pt x="5324475" y="2498725"/>
                  <a:pt x="5314202" y="2500199"/>
                  <a:pt x="5305425" y="2505075"/>
                </a:cubicBezTo>
                <a:cubicBezTo>
                  <a:pt x="5285411" y="2516194"/>
                  <a:pt x="5270487" y="2537622"/>
                  <a:pt x="5248275" y="2543175"/>
                </a:cubicBezTo>
                <a:cubicBezTo>
                  <a:pt x="5235575" y="2546350"/>
                  <a:pt x="5222714" y="2548938"/>
                  <a:pt x="5210175" y="2552700"/>
                </a:cubicBezTo>
                <a:cubicBezTo>
                  <a:pt x="5190941" y="2558470"/>
                  <a:pt x="5172506" y="2566880"/>
                  <a:pt x="5153025" y="2571750"/>
                </a:cubicBezTo>
                <a:lnTo>
                  <a:pt x="5114925" y="2581275"/>
                </a:lnTo>
                <a:cubicBezTo>
                  <a:pt x="5065197" y="2614427"/>
                  <a:pt x="5108440" y="2590837"/>
                  <a:pt x="5038725" y="2609850"/>
                </a:cubicBezTo>
                <a:cubicBezTo>
                  <a:pt x="5019352" y="2615134"/>
                  <a:pt x="5000625" y="2622550"/>
                  <a:pt x="4981575" y="2628900"/>
                </a:cubicBezTo>
                <a:cubicBezTo>
                  <a:pt x="4972050" y="2632075"/>
                  <a:pt x="4962845" y="2636456"/>
                  <a:pt x="4953000" y="2638425"/>
                </a:cubicBezTo>
                <a:lnTo>
                  <a:pt x="4905375" y="2647950"/>
                </a:lnTo>
                <a:cubicBezTo>
                  <a:pt x="4841875" y="2644775"/>
                  <a:pt x="4775461" y="2657702"/>
                  <a:pt x="4714875" y="2638425"/>
                </a:cubicBezTo>
                <a:cubicBezTo>
                  <a:pt x="4695740" y="2632337"/>
                  <a:pt x="4695825" y="2581275"/>
                  <a:pt x="4695825" y="2581275"/>
                </a:cubicBezTo>
                <a:cubicBezTo>
                  <a:pt x="4699000" y="2559050"/>
                  <a:pt x="4701334" y="2536689"/>
                  <a:pt x="4705350" y="2514600"/>
                </a:cubicBezTo>
                <a:cubicBezTo>
                  <a:pt x="4705753" y="2512385"/>
                  <a:pt x="4719599" y="2453926"/>
                  <a:pt x="4724400" y="2447925"/>
                </a:cubicBezTo>
                <a:cubicBezTo>
                  <a:pt x="4732962" y="2437223"/>
                  <a:pt x="4766994" y="2420289"/>
                  <a:pt x="4781550" y="2419350"/>
                </a:cubicBezTo>
                <a:cubicBezTo>
                  <a:pt x="4870322" y="2413623"/>
                  <a:pt x="4959350" y="2413000"/>
                  <a:pt x="5048250" y="2409825"/>
                </a:cubicBezTo>
                <a:cubicBezTo>
                  <a:pt x="5057775" y="2406650"/>
                  <a:pt x="5068985" y="2406572"/>
                  <a:pt x="5076825" y="2400300"/>
                </a:cubicBezTo>
                <a:cubicBezTo>
                  <a:pt x="5085764" y="2393149"/>
                  <a:pt x="5087780" y="2379820"/>
                  <a:pt x="5095875" y="2371725"/>
                </a:cubicBezTo>
                <a:cubicBezTo>
                  <a:pt x="5103970" y="2363630"/>
                  <a:pt x="5114925" y="2359025"/>
                  <a:pt x="5124450" y="2352675"/>
                </a:cubicBezTo>
                <a:cubicBezTo>
                  <a:pt x="5137150" y="2333625"/>
                  <a:pt x="5165078" y="2318280"/>
                  <a:pt x="5162550" y="2295525"/>
                </a:cubicBezTo>
                <a:cubicBezTo>
                  <a:pt x="5142749" y="2117315"/>
                  <a:pt x="5167745" y="2287731"/>
                  <a:pt x="5133975" y="2152650"/>
                </a:cubicBezTo>
                <a:cubicBezTo>
                  <a:pt x="5130800" y="2139950"/>
                  <a:pt x="5129607" y="2126582"/>
                  <a:pt x="5124450" y="2114550"/>
                </a:cubicBezTo>
                <a:cubicBezTo>
                  <a:pt x="5119941" y="2104028"/>
                  <a:pt x="5110520" y="2096214"/>
                  <a:pt x="5105400" y="2085975"/>
                </a:cubicBezTo>
                <a:cubicBezTo>
                  <a:pt x="5100910" y="2076995"/>
                  <a:pt x="5102147" y="2065240"/>
                  <a:pt x="5095875" y="2057400"/>
                </a:cubicBezTo>
                <a:cubicBezTo>
                  <a:pt x="5082446" y="2040614"/>
                  <a:pt x="5057549" y="2035100"/>
                  <a:pt x="5038725" y="2028825"/>
                </a:cubicBezTo>
                <a:cubicBezTo>
                  <a:pt x="5029200" y="2019300"/>
                  <a:pt x="5021358" y="2007722"/>
                  <a:pt x="5010150" y="2000250"/>
                </a:cubicBezTo>
                <a:cubicBezTo>
                  <a:pt x="5001796" y="1994681"/>
                  <a:pt x="4990803" y="1994680"/>
                  <a:pt x="4981575" y="1990725"/>
                </a:cubicBezTo>
                <a:cubicBezTo>
                  <a:pt x="4968524" y="1985132"/>
                  <a:pt x="4956658" y="1976948"/>
                  <a:pt x="4943475" y="1971675"/>
                </a:cubicBezTo>
                <a:cubicBezTo>
                  <a:pt x="4924831" y="1964217"/>
                  <a:pt x="4886325" y="1952625"/>
                  <a:pt x="4886325" y="1952625"/>
                </a:cubicBezTo>
                <a:cubicBezTo>
                  <a:pt x="4822825" y="1955800"/>
                  <a:pt x="4759217" y="1957274"/>
                  <a:pt x="4695825" y="1962150"/>
                </a:cubicBezTo>
                <a:cubicBezTo>
                  <a:pt x="4676569" y="1963631"/>
                  <a:pt x="4657109" y="1965914"/>
                  <a:pt x="4638675" y="1971675"/>
                </a:cubicBezTo>
                <a:cubicBezTo>
                  <a:pt x="4606036" y="1981875"/>
                  <a:pt x="4575866" y="1998961"/>
                  <a:pt x="4543425" y="2009775"/>
                </a:cubicBezTo>
                <a:cubicBezTo>
                  <a:pt x="4533900" y="2012950"/>
                  <a:pt x="4523990" y="2015145"/>
                  <a:pt x="4514850" y="2019300"/>
                </a:cubicBezTo>
                <a:cubicBezTo>
                  <a:pt x="4488997" y="2031051"/>
                  <a:pt x="4462279" y="2041648"/>
                  <a:pt x="4438650" y="2057400"/>
                </a:cubicBezTo>
                <a:cubicBezTo>
                  <a:pt x="4419600" y="2070100"/>
                  <a:pt x="4403220" y="2088260"/>
                  <a:pt x="4381500" y="2095500"/>
                </a:cubicBezTo>
                <a:cubicBezTo>
                  <a:pt x="4309676" y="2119441"/>
                  <a:pt x="4398208" y="2087146"/>
                  <a:pt x="4324350" y="2124075"/>
                </a:cubicBezTo>
                <a:cubicBezTo>
                  <a:pt x="4315370" y="2128565"/>
                  <a:pt x="4304755" y="2129110"/>
                  <a:pt x="4295775" y="2133600"/>
                </a:cubicBezTo>
                <a:cubicBezTo>
                  <a:pt x="4285536" y="2138720"/>
                  <a:pt x="4277439" y="2147530"/>
                  <a:pt x="4267200" y="2152650"/>
                </a:cubicBezTo>
                <a:cubicBezTo>
                  <a:pt x="4258220" y="2157140"/>
                  <a:pt x="4247605" y="2157685"/>
                  <a:pt x="4238625" y="2162175"/>
                </a:cubicBezTo>
                <a:cubicBezTo>
                  <a:pt x="4228386" y="2167295"/>
                  <a:pt x="4219989" y="2175545"/>
                  <a:pt x="4210050" y="2181225"/>
                </a:cubicBezTo>
                <a:cubicBezTo>
                  <a:pt x="4177094" y="2200057"/>
                  <a:pt x="4175433" y="2199114"/>
                  <a:pt x="4143375" y="2209800"/>
                </a:cubicBezTo>
                <a:cubicBezTo>
                  <a:pt x="4088932" y="2264243"/>
                  <a:pt x="4088736" y="2275219"/>
                  <a:pt x="4029075" y="2305050"/>
                </a:cubicBezTo>
                <a:cubicBezTo>
                  <a:pt x="4013782" y="2312696"/>
                  <a:pt x="3997459" y="2318097"/>
                  <a:pt x="3981450" y="2324100"/>
                </a:cubicBezTo>
                <a:cubicBezTo>
                  <a:pt x="3972049" y="2327625"/>
                  <a:pt x="3961652" y="2328749"/>
                  <a:pt x="3952875" y="2333625"/>
                </a:cubicBezTo>
                <a:cubicBezTo>
                  <a:pt x="3932861" y="2344744"/>
                  <a:pt x="3916203" y="2361486"/>
                  <a:pt x="3895725" y="2371725"/>
                </a:cubicBezTo>
                <a:cubicBezTo>
                  <a:pt x="3870611" y="2384282"/>
                  <a:pt x="3836756" y="2402528"/>
                  <a:pt x="3810000" y="2409825"/>
                </a:cubicBezTo>
                <a:cubicBezTo>
                  <a:pt x="3786759" y="2416163"/>
                  <a:pt x="3693603" y="2426756"/>
                  <a:pt x="3676650" y="2428875"/>
                </a:cubicBezTo>
                <a:cubicBezTo>
                  <a:pt x="3476154" y="2509073"/>
                  <a:pt x="3650212" y="2444426"/>
                  <a:pt x="3543300" y="2476500"/>
                </a:cubicBezTo>
                <a:cubicBezTo>
                  <a:pt x="3485772" y="2493758"/>
                  <a:pt x="3493762" y="2497184"/>
                  <a:pt x="3438525" y="2505075"/>
                </a:cubicBezTo>
                <a:cubicBezTo>
                  <a:pt x="3387844" y="2512315"/>
                  <a:pt x="3286125" y="2524125"/>
                  <a:pt x="3286125" y="2524125"/>
                </a:cubicBezTo>
                <a:cubicBezTo>
                  <a:pt x="3206750" y="2520950"/>
                  <a:pt x="3126986" y="2523063"/>
                  <a:pt x="3048000" y="2514600"/>
                </a:cubicBezTo>
                <a:cubicBezTo>
                  <a:pt x="3028738" y="2512536"/>
                  <a:pt x="3006937" y="2481739"/>
                  <a:pt x="3000375" y="2466975"/>
                </a:cubicBezTo>
                <a:cubicBezTo>
                  <a:pt x="2992220" y="2448625"/>
                  <a:pt x="2981325" y="2409825"/>
                  <a:pt x="2981325" y="2409825"/>
                </a:cubicBezTo>
                <a:cubicBezTo>
                  <a:pt x="2983909" y="2394319"/>
                  <a:pt x="2989209" y="2344199"/>
                  <a:pt x="3000375" y="2324100"/>
                </a:cubicBezTo>
                <a:cubicBezTo>
                  <a:pt x="3011494" y="2304086"/>
                  <a:pt x="3019425" y="2279650"/>
                  <a:pt x="3038475" y="2266950"/>
                </a:cubicBezTo>
                <a:cubicBezTo>
                  <a:pt x="3075404" y="2242331"/>
                  <a:pt x="3056190" y="2251520"/>
                  <a:pt x="3095625" y="2238375"/>
                </a:cubicBezTo>
                <a:cubicBezTo>
                  <a:pt x="3114675" y="2244725"/>
                  <a:pt x="3134814" y="2248445"/>
                  <a:pt x="3152775" y="2257425"/>
                </a:cubicBezTo>
                <a:cubicBezTo>
                  <a:pt x="3165475" y="2263775"/>
                  <a:pt x="3177580" y="2271489"/>
                  <a:pt x="3190875" y="2276475"/>
                </a:cubicBezTo>
                <a:cubicBezTo>
                  <a:pt x="3225608" y="2289500"/>
                  <a:pt x="3284618" y="2292183"/>
                  <a:pt x="3314700" y="2295525"/>
                </a:cubicBezTo>
                <a:cubicBezTo>
                  <a:pt x="3355975" y="2292350"/>
                  <a:pt x="3401012" y="2303506"/>
                  <a:pt x="3438525" y="2286000"/>
                </a:cubicBezTo>
                <a:cubicBezTo>
                  <a:pt x="3456722" y="2277508"/>
                  <a:pt x="3457575" y="2228850"/>
                  <a:pt x="3457575" y="2228850"/>
                </a:cubicBezTo>
                <a:cubicBezTo>
                  <a:pt x="3454400" y="2193925"/>
                  <a:pt x="3461403" y="2156503"/>
                  <a:pt x="3448050" y="2124075"/>
                </a:cubicBezTo>
                <a:cubicBezTo>
                  <a:pt x="3437792" y="2099163"/>
                  <a:pt x="3405844" y="2089341"/>
                  <a:pt x="3390900" y="2066925"/>
                </a:cubicBezTo>
                <a:cubicBezTo>
                  <a:pt x="3384550" y="2057400"/>
                  <a:pt x="3379945" y="2046445"/>
                  <a:pt x="3371850" y="2038350"/>
                </a:cubicBezTo>
                <a:cubicBezTo>
                  <a:pt x="3363755" y="2030255"/>
                  <a:pt x="3354240" y="2022589"/>
                  <a:pt x="3343275" y="2019300"/>
                </a:cubicBezTo>
                <a:cubicBezTo>
                  <a:pt x="3321771" y="2012849"/>
                  <a:pt x="3298825" y="2012950"/>
                  <a:pt x="3276600" y="2009775"/>
                </a:cubicBezTo>
                <a:cubicBezTo>
                  <a:pt x="3180568" y="1977764"/>
                  <a:pt x="3329526" y="2026605"/>
                  <a:pt x="3209925" y="1990725"/>
                </a:cubicBezTo>
                <a:cubicBezTo>
                  <a:pt x="3190691" y="1984955"/>
                  <a:pt x="3172700" y="1974166"/>
                  <a:pt x="3152775" y="1971675"/>
                </a:cubicBezTo>
                <a:cubicBezTo>
                  <a:pt x="3044913" y="1958192"/>
                  <a:pt x="3102046" y="1964697"/>
                  <a:pt x="2981325" y="1952625"/>
                </a:cubicBezTo>
                <a:cubicBezTo>
                  <a:pt x="2943225" y="1955800"/>
                  <a:pt x="2903862" y="1951917"/>
                  <a:pt x="2867025" y="1962150"/>
                </a:cubicBezTo>
                <a:cubicBezTo>
                  <a:pt x="2845594" y="1968103"/>
                  <a:pt x="2806303" y="2006798"/>
                  <a:pt x="2781300" y="2019300"/>
                </a:cubicBezTo>
                <a:cubicBezTo>
                  <a:pt x="2768600" y="2025650"/>
                  <a:pt x="2756251" y="2032757"/>
                  <a:pt x="2743200" y="2038350"/>
                </a:cubicBezTo>
                <a:cubicBezTo>
                  <a:pt x="2733972" y="2042305"/>
                  <a:pt x="2723402" y="2042999"/>
                  <a:pt x="2714625" y="2047875"/>
                </a:cubicBezTo>
                <a:cubicBezTo>
                  <a:pt x="2694611" y="2058994"/>
                  <a:pt x="2676791" y="2073683"/>
                  <a:pt x="2657475" y="2085975"/>
                </a:cubicBezTo>
                <a:cubicBezTo>
                  <a:pt x="2641856" y="2095914"/>
                  <a:pt x="2624661" y="2103442"/>
                  <a:pt x="2609850" y="2114550"/>
                </a:cubicBezTo>
                <a:cubicBezTo>
                  <a:pt x="2597150" y="2124075"/>
                  <a:pt x="2582975" y="2131900"/>
                  <a:pt x="2571750" y="2143125"/>
                </a:cubicBezTo>
                <a:cubicBezTo>
                  <a:pt x="2557375" y="2157500"/>
                  <a:pt x="2548950" y="2177363"/>
                  <a:pt x="2533650" y="2190750"/>
                </a:cubicBezTo>
                <a:cubicBezTo>
                  <a:pt x="2522964" y="2200100"/>
                  <a:pt x="2508250" y="2203450"/>
                  <a:pt x="2495550" y="2209800"/>
                </a:cubicBezTo>
                <a:cubicBezTo>
                  <a:pt x="2492375" y="2219325"/>
                  <a:pt x="2490515" y="2229395"/>
                  <a:pt x="2486025" y="2238375"/>
                </a:cubicBezTo>
                <a:cubicBezTo>
                  <a:pt x="2475002" y="2260421"/>
                  <a:pt x="2456832" y="2279726"/>
                  <a:pt x="2438400" y="2295525"/>
                </a:cubicBezTo>
                <a:cubicBezTo>
                  <a:pt x="2426347" y="2305856"/>
                  <a:pt x="2411525" y="2312875"/>
                  <a:pt x="2400300" y="2324100"/>
                </a:cubicBezTo>
                <a:cubicBezTo>
                  <a:pt x="2389075" y="2335325"/>
                  <a:pt x="2382950" y="2350975"/>
                  <a:pt x="2371725" y="2362200"/>
                </a:cubicBezTo>
                <a:cubicBezTo>
                  <a:pt x="2363630" y="2370295"/>
                  <a:pt x="2352465" y="2374596"/>
                  <a:pt x="2343150" y="2381250"/>
                </a:cubicBezTo>
                <a:cubicBezTo>
                  <a:pt x="2305926" y="2407839"/>
                  <a:pt x="2300369" y="2416928"/>
                  <a:pt x="2257425" y="2438400"/>
                </a:cubicBezTo>
                <a:cubicBezTo>
                  <a:pt x="2248445" y="2442890"/>
                  <a:pt x="2237830" y="2443435"/>
                  <a:pt x="2228850" y="2447925"/>
                </a:cubicBezTo>
                <a:cubicBezTo>
                  <a:pt x="2218611" y="2453045"/>
                  <a:pt x="2209590" y="2460321"/>
                  <a:pt x="2200275" y="2466975"/>
                </a:cubicBezTo>
                <a:cubicBezTo>
                  <a:pt x="2187357" y="2476202"/>
                  <a:pt x="2176682" y="2489103"/>
                  <a:pt x="2162175" y="2495550"/>
                </a:cubicBezTo>
                <a:cubicBezTo>
                  <a:pt x="2147381" y="2502125"/>
                  <a:pt x="2130425" y="2501900"/>
                  <a:pt x="2114550" y="2505075"/>
                </a:cubicBezTo>
                <a:cubicBezTo>
                  <a:pt x="2101850" y="2511425"/>
                  <a:pt x="2089633" y="2518852"/>
                  <a:pt x="2076450" y="2524125"/>
                </a:cubicBezTo>
                <a:cubicBezTo>
                  <a:pt x="2057806" y="2531583"/>
                  <a:pt x="2037261" y="2534195"/>
                  <a:pt x="2019300" y="2543175"/>
                </a:cubicBezTo>
                <a:cubicBezTo>
                  <a:pt x="2006600" y="2549525"/>
                  <a:pt x="1995256" y="2560217"/>
                  <a:pt x="1981200" y="2562225"/>
                </a:cubicBezTo>
                <a:cubicBezTo>
                  <a:pt x="1927675" y="2569871"/>
                  <a:pt x="1873250" y="2568575"/>
                  <a:pt x="1819275" y="2571750"/>
                </a:cubicBezTo>
                <a:cubicBezTo>
                  <a:pt x="1797050" y="2574925"/>
                  <a:pt x="1774615" y="2576872"/>
                  <a:pt x="1752600" y="2581275"/>
                </a:cubicBezTo>
                <a:cubicBezTo>
                  <a:pt x="1742755" y="2583244"/>
                  <a:pt x="1733679" y="2588042"/>
                  <a:pt x="1724025" y="2590800"/>
                </a:cubicBezTo>
                <a:cubicBezTo>
                  <a:pt x="1711438" y="2594396"/>
                  <a:pt x="1698625" y="2597150"/>
                  <a:pt x="1685925" y="2600325"/>
                </a:cubicBezTo>
                <a:cubicBezTo>
                  <a:pt x="1657350" y="2597150"/>
                  <a:pt x="1628092" y="2597773"/>
                  <a:pt x="1600200" y="2590800"/>
                </a:cubicBezTo>
                <a:cubicBezTo>
                  <a:pt x="1563499" y="2581625"/>
                  <a:pt x="1575045" y="2569065"/>
                  <a:pt x="1562100" y="2543175"/>
                </a:cubicBezTo>
                <a:cubicBezTo>
                  <a:pt x="1556980" y="2532936"/>
                  <a:pt x="1549400" y="2524125"/>
                  <a:pt x="1543050" y="2514600"/>
                </a:cubicBezTo>
                <a:cubicBezTo>
                  <a:pt x="1576926" y="2311341"/>
                  <a:pt x="1517456" y="2619958"/>
                  <a:pt x="1590675" y="2400300"/>
                </a:cubicBezTo>
                <a:cubicBezTo>
                  <a:pt x="1596950" y="2381476"/>
                  <a:pt x="1602464" y="2356579"/>
                  <a:pt x="1619250" y="2343150"/>
                </a:cubicBezTo>
                <a:cubicBezTo>
                  <a:pt x="1627090" y="2336878"/>
                  <a:pt x="1637798" y="2334139"/>
                  <a:pt x="1647825" y="2333625"/>
                </a:cubicBezTo>
                <a:cubicBezTo>
                  <a:pt x="1762019" y="2327769"/>
                  <a:pt x="1876425" y="2327275"/>
                  <a:pt x="1990725" y="2324100"/>
                </a:cubicBezTo>
                <a:cubicBezTo>
                  <a:pt x="2029040" y="2317714"/>
                  <a:pt x="2049663" y="2322312"/>
                  <a:pt x="2076450" y="2295525"/>
                </a:cubicBezTo>
                <a:cubicBezTo>
                  <a:pt x="2084545" y="2287430"/>
                  <a:pt x="2087895" y="2275506"/>
                  <a:pt x="2095500" y="2266950"/>
                </a:cubicBezTo>
                <a:cubicBezTo>
                  <a:pt x="2113398" y="2246814"/>
                  <a:pt x="2152650" y="2209800"/>
                  <a:pt x="2152650" y="2209800"/>
                </a:cubicBezTo>
                <a:cubicBezTo>
                  <a:pt x="2174988" y="2142787"/>
                  <a:pt x="2145915" y="2225515"/>
                  <a:pt x="2181225" y="2143125"/>
                </a:cubicBezTo>
                <a:cubicBezTo>
                  <a:pt x="2185180" y="2133897"/>
                  <a:pt x="2187575" y="2124075"/>
                  <a:pt x="2190750" y="2114550"/>
                </a:cubicBezTo>
                <a:cubicBezTo>
                  <a:pt x="2187575" y="2095500"/>
                  <a:pt x="2185909" y="2076136"/>
                  <a:pt x="2181225" y="2057400"/>
                </a:cubicBezTo>
                <a:cubicBezTo>
                  <a:pt x="2175846" y="2035883"/>
                  <a:pt x="2149472" y="1951566"/>
                  <a:pt x="2124075" y="1943100"/>
                </a:cubicBezTo>
                <a:lnTo>
                  <a:pt x="2095500" y="1933575"/>
                </a:lnTo>
                <a:cubicBezTo>
                  <a:pt x="2057400" y="1936750"/>
                  <a:pt x="2019170" y="1938633"/>
                  <a:pt x="1981200" y="1943100"/>
                </a:cubicBezTo>
                <a:cubicBezTo>
                  <a:pt x="1826759" y="1961270"/>
                  <a:pt x="2089294" y="1945499"/>
                  <a:pt x="1847850" y="1962150"/>
                </a:cubicBezTo>
                <a:cubicBezTo>
                  <a:pt x="1784421" y="1966524"/>
                  <a:pt x="1720850" y="1968500"/>
                  <a:pt x="1657350" y="1971675"/>
                </a:cubicBezTo>
                <a:cubicBezTo>
                  <a:pt x="1647825" y="1974850"/>
                  <a:pt x="1638429" y="1978442"/>
                  <a:pt x="1628775" y="1981200"/>
                </a:cubicBezTo>
                <a:cubicBezTo>
                  <a:pt x="1616188" y="1984796"/>
                  <a:pt x="1602384" y="1984871"/>
                  <a:pt x="1590675" y="1990725"/>
                </a:cubicBezTo>
                <a:cubicBezTo>
                  <a:pt x="1576476" y="1997825"/>
                  <a:pt x="1566037" y="2010886"/>
                  <a:pt x="1552575" y="2019300"/>
                </a:cubicBezTo>
                <a:cubicBezTo>
                  <a:pt x="1540534" y="2026825"/>
                  <a:pt x="1526516" y="2030825"/>
                  <a:pt x="1514475" y="2038350"/>
                </a:cubicBezTo>
                <a:cubicBezTo>
                  <a:pt x="1466689" y="2068216"/>
                  <a:pt x="1477137" y="2076069"/>
                  <a:pt x="1419225" y="2105025"/>
                </a:cubicBezTo>
                <a:cubicBezTo>
                  <a:pt x="1370886" y="2129195"/>
                  <a:pt x="1392939" y="2116199"/>
                  <a:pt x="1352550" y="2143125"/>
                </a:cubicBezTo>
                <a:lnTo>
                  <a:pt x="1314450" y="2200275"/>
                </a:lnTo>
                <a:cubicBezTo>
                  <a:pt x="1308100" y="2209800"/>
                  <a:pt x="1299020" y="2217990"/>
                  <a:pt x="1295400" y="2228850"/>
                </a:cubicBezTo>
                <a:cubicBezTo>
                  <a:pt x="1292225" y="2238375"/>
                  <a:pt x="1289830" y="2248197"/>
                  <a:pt x="1285875" y="2257425"/>
                </a:cubicBezTo>
                <a:cubicBezTo>
                  <a:pt x="1268747" y="2297391"/>
                  <a:pt x="1260830" y="2302507"/>
                  <a:pt x="1238250" y="2343150"/>
                </a:cubicBezTo>
                <a:cubicBezTo>
                  <a:pt x="1231354" y="2355562"/>
                  <a:pt x="1228441" y="2370469"/>
                  <a:pt x="1219200" y="2381250"/>
                </a:cubicBezTo>
                <a:cubicBezTo>
                  <a:pt x="1211324" y="2390439"/>
                  <a:pt x="1165910" y="2419952"/>
                  <a:pt x="1152525" y="2428875"/>
                </a:cubicBezTo>
                <a:cubicBezTo>
                  <a:pt x="1120775" y="2492375"/>
                  <a:pt x="1146175" y="2460625"/>
                  <a:pt x="1057275" y="2505075"/>
                </a:cubicBezTo>
                <a:cubicBezTo>
                  <a:pt x="1044575" y="2511425"/>
                  <a:pt x="1030989" y="2516249"/>
                  <a:pt x="1019175" y="2524125"/>
                </a:cubicBezTo>
                <a:cubicBezTo>
                  <a:pt x="1009650" y="2530475"/>
                  <a:pt x="1001122" y="2538666"/>
                  <a:pt x="990600" y="2543175"/>
                </a:cubicBezTo>
                <a:cubicBezTo>
                  <a:pt x="978568" y="2548332"/>
                  <a:pt x="965087" y="2549104"/>
                  <a:pt x="952500" y="2552700"/>
                </a:cubicBezTo>
                <a:cubicBezTo>
                  <a:pt x="910135" y="2564804"/>
                  <a:pt x="935453" y="2561824"/>
                  <a:pt x="885825" y="2571750"/>
                </a:cubicBezTo>
                <a:cubicBezTo>
                  <a:pt x="831328" y="2582649"/>
                  <a:pt x="791508" y="2585749"/>
                  <a:pt x="733425" y="2590800"/>
                </a:cubicBezTo>
                <a:cubicBezTo>
                  <a:pt x="692184" y="2594386"/>
                  <a:pt x="650810" y="2596400"/>
                  <a:pt x="609600" y="2600325"/>
                </a:cubicBezTo>
                <a:cubicBezTo>
                  <a:pt x="543547" y="2606616"/>
                  <a:pt x="541923" y="2608145"/>
                  <a:pt x="485775" y="2619375"/>
                </a:cubicBezTo>
                <a:cubicBezTo>
                  <a:pt x="431800" y="2616200"/>
                  <a:pt x="377675" y="2614976"/>
                  <a:pt x="323850" y="2609850"/>
                </a:cubicBezTo>
                <a:cubicBezTo>
                  <a:pt x="310818" y="2608609"/>
                  <a:pt x="297459" y="2606179"/>
                  <a:pt x="285750" y="2600325"/>
                </a:cubicBezTo>
                <a:cubicBezTo>
                  <a:pt x="250078" y="2582489"/>
                  <a:pt x="247671" y="2567005"/>
                  <a:pt x="219075" y="2543175"/>
                </a:cubicBezTo>
                <a:cubicBezTo>
                  <a:pt x="139509" y="2476870"/>
                  <a:pt x="245407" y="2579032"/>
                  <a:pt x="161925" y="2495550"/>
                </a:cubicBezTo>
                <a:cubicBezTo>
                  <a:pt x="158750" y="2486025"/>
                  <a:pt x="151566" y="2476981"/>
                  <a:pt x="152400" y="2466975"/>
                </a:cubicBezTo>
                <a:cubicBezTo>
                  <a:pt x="153874" y="2449284"/>
                  <a:pt x="163057" y="2374629"/>
                  <a:pt x="190500" y="2352675"/>
                </a:cubicBezTo>
                <a:cubicBezTo>
                  <a:pt x="196210" y="2348107"/>
                  <a:pt x="255340" y="2333724"/>
                  <a:pt x="257175" y="2333625"/>
                </a:cubicBezTo>
                <a:cubicBezTo>
                  <a:pt x="361845" y="2327967"/>
                  <a:pt x="466725" y="2327275"/>
                  <a:pt x="571500" y="2324100"/>
                </a:cubicBezTo>
                <a:cubicBezTo>
                  <a:pt x="678996" y="2288268"/>
                  <a:pt x="520316" y="2338254"/>
                  <a:pt x="819150" y="2305050"/>
                </a:cubicBezTo>
                <a:cubicBezTo>
                  <a:pt x="856247" y="2300928"/>
                  <a:pt x="859592" y="2276163"/>
                  <a:pt x="885825" y="2257425"/>
                </a:cubicBezTo>
                <a:cubicBezTo>
                  <a:pt x="897379" y="2249172"/>
                  <a:pt x="911225" y="2244725"/>
                  <a:pt x="923925" y="2238375"/>
                </a:cubicBezTo>
                <a:cubicBezTo>
                  <a:pt x="939037" y="2215707"/>
                  <a:pt x="960062" y="2185152"/>
                  <a:pt x="971550" y="2162175"/>
                </a:cubicBezTo>
                <a:cubicBezTo>
                  <a:pt x="981762" y="2141750"/>
                  <a:pt x="986253" y="2105538"/>
                  <a:pt x="990600" y="2085975"/>
                </a:cubicBezTo>
                <a:cubicBezTo>
                  <a:pt x="993440" y="2073196"/>
                  <a:pt x="996950" y="2060575"/>
                  <a:pt x="1000125" y="2047875"/>
                </a:cubicBezTo>
                <a:cubicBezTo>
                  <a:pt x="996950" y="2028825"/>
                  <a:pt x="1006315" y="2001950"/>
                  <a:pt x="990600" y="1990725"/>
                </a:cubicBezTo>
                <a:cubicBezTo>
                  <a:pt x="974885" y="1979500"/>
                  <a:pt x="952717" y="1998921"/>
                  <a:pt x="933450" y="2000250"/>
                </a:cubicBezTo>
                <a:cubicBezTo>
                  <a:pt x="860529" y="2005279"/>
                  <a:pt x="787400" y="2006600"/>
                  <a:pt x="714375" y="2009775"/>
                </a:cubicBezTo>
                <a:cubicBezTo>
                  <a:pt x="666603" y="2019329"/>
                  <a:pt x="643359" y="2025183"/>
                  <a:pt x="590550" y="2028825"/>
                </a:cubicBezTo>
                <a:cubicBezTo>
                  <a:pt x="523958" y="2033418"/>
                  <a:pt x="457200" y="2035175"/>
                  <a:pt x="390525" y="2038350"/>
                </a:cubicBezTo>
                <a:cubicBezTo>
                  <a:pt x="285750" y="2035175"/>
                  <a:pt x="180661" y="2037530"/>
                  <a:pt x="76200" y="2028825"/>
                </a:cubicBezTo>
                <a:cubicBezTo>
                  <a:pt x="64792" y="2027874"/>
                  <a:pt x="55720" y="2017870"/>
                  <a:pt x="47625" y="2009775"/>
                </a:cubicBezTo>
                <a:cubicBezTo>
                  <a:pt x="24984" y="1987134"/>
                  <a:pt x="18956" y="1952344"/>
                  <a:pt x="9525" y="1924050"/>
                </a:cubicBezTo>
                <a:lnTo>
                  <a:pt x="0" y="1895475"/>
                </a:lnTo>
                <a:cubicBezTo>
                  <a:pt x="1313" y="1870520"/>
                  <a:pt x="7481" y="1686618"/>
                  <a:pt x="19050" y="1628775"/>
                </a:cubicBezTo>
                <a:cubicBezTo>
                  <a:pt x="35432" y="1546863"/>
                  <a:pt x="30546" y="1596258"/>
                  <a:pt x="57150" y="1543050"/>
                </a:cubicBezTo>
                <a:cubicBezTo>
                  <a:pt x="61640" y="1534070"/>
                  <a:pt x="63500" y="1524000"/>
                  <a:pt x="66675" y="1514475"/>
                </a:cubicBezTo>
                <a:cubicBezTo>
                  <a:pt x="69850" y="1485900"/>
                  <a:pt x="73709" y="1457393"/>
                  <a:pt x="76200" y="1428750"/>
                </a:cubicBezTo>
                <a:cubicBezTo>
                  <a:pt x="80060" y="1384354"/>
                  <a:pt x="81500" y="1339763"/>
                  <a:pt x="85725" y="1295400"/>
                </a:cubicBezTo>
                <a:cubicBezTo>
                  <a:pt x="87854" y="1273050"/>
                  <a:pt x="92283" y="1250979"/>
                  <a:pt x="95250" y="1228725"/>
                </a:cubicBezTo>
                <a:cubicBezTo>
                  <a:pt x="103977" y="1163269"/>
                  <a:pt x="106849" y="1133855"/>
                  <a:pt x="114300" y="1066800"/>
                </a:cubicBezTo>
                <a:cubicBezTo>
                  <a:pt x="124002" y="678703"/>
                  <a:pt x="120650" y="744537"/>
                  <a:pt x="123825" y="657225"/>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55071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ê´ë ¨ ì´ë¯¸ì§"/>
          <p:cNvPicPr>
            <a:picLocks noChangeAspect="1" noChangeArrowheads="1"/>
          </p:cNvPicPr>
          <p:nvPr/>
        </p:nvPicPr>
        <p:blipFill rotWithShape="1">
          <a:blip r:embed="rId2">
            <a:extLst>
              <a:ext uri="{28A0092B-C50C-407E-A947-70E740481C1C}">
                <a14:useLocalDpi xmlns:a14="http://schemas.microsoft.com/office/drawing/2010/main" val="0"/>
              </a:ext>
            </a:extLst>
          </a:blip>
          <a:srcRect l="6114" t="16245" r="7725" b="20098"/>
          <a:stretch/>
        </p:blipFill>
        <p:spPr bwMode="auto">
          <a:xfrm>
            <a:off x="9161645" y="2537248"/>
            <a:ext cx="3693110" cy="28497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ishing iconì ëí ì´ë¯¸ì§ ê²ìê²°ê³¼"/>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899465" y="3407967"/>
            <a:ext cx="534397" cy="9275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fishing iconì ëí ì´ë¯¸ì§ ê²ìê²°ê³¼"/>
          <p:cNvPicPr>
            <a:picLocks noChangeAspect="1" noChangeArrowheads="1"/>
          </p:cNvPicPr>
          <p:nvPr/>
        </p:nvPicPr>
        <p:blipFill rotWithShape="1">
          <a:blip r:embed="rId5" cstate="print">
            <a:extLst>
              <a:ext uri="{BEBA8EAE-BF5A-486C-A8C5-ECC9F3942E4B}">
                <a14:imgProps xmlns:a14="http://schemas.microsoft.com/office/drawing/2010/main">
                  <a14:imgLayer r:embed="rId4">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a:off x="640511" y="1665045"/>
            <a:ext cx="847102" cy="670967"/>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그룹 24"/>
          <p:cNvGrpSpPr/>
          <p:nvPr/>
        </p:nvGrpSpPr>
        <p:grpSpPr>
          <a:xfrm>
            <a:off x="2524352" y="1665045"/>
            <a:ext cx="6181725" cy="4049718"/>
            <a:chOff x="2124302" y="739953"/>
            <a:chExt cx="6181725" cy="4049718"/>
          </a:xfrm>
        </p:grpSpPr>
        <p:pic>
          <p:nvPicPr>
            <p:cNvPr id="7" name="Picture 2" descr="ê´ë ¨ ì´ë¯¸ì§"/>
            <p:cNvPicPr>
              <a:picLocks noChangeAspect="1" noChangeArrowheads="1"/>
            </p:cNvPicPr>
            <p:nvPr/>
          </p:nvPicPr>
          <p:blipFill rotWithShape="1">
            <a:blip r:embed="rId2">
              <a:extLst>
                <a:ext uri="{28A0092B-C50C-407E-A947-70E740481C1C}">
                  <a14:useLocalDpi xmlns:a14="http://schemas.microsoft.com/office/drawing/2010/main" val="0"/>
                </a:ext>
              </a:extLst>
            </a:blip>
            <a:srcRect l="6114" t="16245" r="7725" b="20098"/>
            <a:stretch/>
          </p:blipFill>
          <p:spPr bwMode="auto">
            <a:xfrm rot="20321716" flipH="1">
              <a:off x="3938247" y="739953"/>
              <a:ext cx="3453153" cy="28497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ê´ë ¨ ì´ë¯¸ì§"/>
            <p:cNvPicPr>
              <a:picLocks noChangeAspect="1" noChangeArrowheads="1"/>
            </p:cNvPicPr>
            <p:nvPr/>
          </p:nvPicPr>
          <p:blipFill rotWithShape="1">
            <a:blip r:embed="rId2">
              <a:extLst>
                <a:ext uri="{28A0092B-C50C-407E-A947-70E740481C1C}">
                  <a14:useLocalDpi xmlns:a14="http://schemas.microsoft.com/office/drawing/2010/main" val="0"/>
                </a:ext>
              </a:extLst>
            </a:blip>
            <a:srcRect l="6114" t="16245" r="7725" b="20098"/>
            <a:stretch/>
          </p:blipFill>
          <p:spPr bwMode="auto">
            <a:xfrm rot="1729262">
              <a:off x="2947647" y="810781"/>
              <a:ext cx="3693110" cy="2849732"/>
            </a:xfrm>
            <a:prstGeom prst="rect">
              <a:avLst/>
            </a:prstGeom>
            <a:noFill/>
            <a:extLst>
              <a:ext uri="{909E8E84-426E-40DD-AFC4-6F175D3DCCD1}">
                <a14:hiddenFill xmlns:a14="http://schemas.microsoft.com/office/drawing/2010/main">
                  <a:solidFill>
                    <a:srgbClr val="FFFFFF"/>
                  </a:solidFill>
                </a14:hiddenFill>
              </a:ext>
            </a:extLst>
          </p:spPr>
        </p:pic>
        <p:sp>
          <p:nvSpPr>
            <p:cNvPr id="5" name="자유형 4"/>
            <p:cNvSpPr/>
            <p:nvPr/>
          </p:nvSpPr>
          <p:spPr>
            <a:xfrm>
              <a:off x="2124302" y="2140384"/>
              <a:ext cx="6181725" cy="2649287"/>
            </a:xfrm>
            <a:custGeom>
              <a:avLst/>
              <a:gdLst>
                <a:gd name="connsiteX0" fmla="*/ 123825 w 6181725"/>
                <a:gd name="connsiteY0" fmla="*/ 657225 h 2649287"/>
                <a:gd name="connsiteX1" fmla="*/ 133350 w 6181725"/>
                <a:gd name="connsiteY1" fmla="*/ 542925 h 2649287"/>
                <a:gd name="connsiteX2" fmla="*/ 152400 w 6181725"/>
                <a:gd name="connsiteY2" fmla="*/ 485775 h 2649287"/>
                <a:gd name="connsiteX3" fmla="*/ 161925 w 6181725"/>
                <a:gd name="connsiteY3" fmla="*/ 457200 h 2649287"/>
                <a:gd name="connsiteX4" fmla="*/ 171450 w 6181725"/>
                <a:gd name="connsiteY4" fmla="*/ 428625 h 2649287"/>
                <a:gd name="connsiteX5" fmla="*/ 180975 w 6181725"/>
                <a:gd name="connsiteY5" fmla="*/ 400050 h 2649287"/>
                <a:gd name="connsiteX6" fmla="*/ 209550 w 6181725"/>
                <a:gd name="connsiteY6" fmla="*/ 381000 h 2649287"/>
                <a:gd name="connsiteX7" fmla="*/ 247650 w 6181725"/>
                <a:gd name="connsiteY7" fmla="*/ 323850 h 2649287"/>
                <a:gd name="connsiteX8" fmla="*/ 266700 w 6181725"/>
                <a:gd name="connsiteY8" fmla="*/ 295275 h 2649287"/>
                <a:gd name="connsiteX9" fmla="*/ 295275 w 6181725"/>
                <a:gd name="connsiteY9" fmla="*/ 238125 h 2649287"/>
                <a:gd name="connsiteX10" fmla="*/ 352425 w 6181725"/>
                <a:gd name="connsiteY10" fmla="*/ 200025 h 2649287"/>
                <a:gd name="connsiteX11" fmla="*/ 371475 w 6181725"/>
                <a:gd name="connsiteY11" fmla="*/ 171450 h 2649287"/>
                <a:gd name="connsiteX12" fmla="*/ 457200 w 6181725"/>
                <a:gd name="connsiteY12" fmla="*/ 95250 h 2649287"/>
                <a:gd name="connsiteX13" fmla="*/ 495300 w 6181725"/>
                <a:gd name="connsiteY13" fmla="*/ 76200 h 2649287"/>
                <a:gd name="connsiteX14" fmla="*/ 552450 w 6181725"/>
                <a:gd name="connsiteY14" fmla="*/ 38100 h 2649287"/>
                <a:gd name="connsiteX15" fmla="*/ 647700 w 6181725"/>
                <a:gd name="connsiteY15" fmla="*/ 9525 h 2649287"/>
                <a:gd name="connsiteX16" fmla="*/ 933450 w 6181725"/>
                <a:gd name="connsiteY16" fmla="*/ 28575 h 2649287"/>
                <a:gd name="connsiteX17" fmla="*/ 962025 w 6181725"/>
                <a:gd name="connsiteY17" fmla="*/ 38100 h 2649287"/>
                <a:gd name="connsiteX18" fmla="*/ 1047750 w 6181725"/>
                <a:gd name="connsiteY18" fmla="*/ 104775 h 2649287"/>
                <a:gd name="connsiteX19" fmla="*/ 1066800 w 6181725"/>
                <a:gd name="connsiteY19" fmla="*/ 133350 h 2649287"/>
                <a:gd name="connsiteX20" fmla="*/ 1085850 w 6181725"/>
                <a:gd name="connsiteY20" fmla="*/ 190500 h 2649287"/>
                <a:gd name="connsiteX21" fmla="*/ 1076325 w 6181725"/>
                <a:gd name="connsiteY21" fmla="*/ 238125 h 2649287"/>
                <a:gd name="connsiteX22" fmla="*/ 1019175 w 6181725"/>
                <a:gd name="connsiteY22" fmla="*/ 266700 h 2649287"/>
                <a:gd name="connsiteX23" fmla="*/ 876300 w 6181725"/>
                <a:gd name="connsiteY23" fmla="*/ 276225 h 2649287"/>
                <a:gd name="connsiteX24" fmla="*/ 838200 w 6181725"/>
                <a:gd name="connsiteY24" fmla="*/ 285750 h 2649287"/>
                <a:gd name="connsiteX25" fmla="*/ 781050 w 6181725"/>
                <a:gd name="connsiteY25" fmla="*/ 304800 h 2649287"/>
                <a:gd name="connsiteX26" fmla="*/ 752475 w 6181725"/>
                <a:gd name="connsiteY26" fmla="*/ 361950 h 2649287"/>
                <a:gd name="connsiteX27" fmla="*/ 733425 w 6181725"/>
                <a:gd name="connsiteY27" fmla="*/ 390525 h 2649287"/>
                <a:gd name="connsiteX28" fmla="*/ 714375 w 6181725"/>
                <a:gd name="connsiteY28" fmla="*/ 447675 h 2649287"/>
                <a:gd name="connsiteX29" fmla="*/ 733425 w 6181725"/>
                <a:gd name="connsiteY29" fmla="*/ 533400 h 2649287"/>
                <a:gd name="connsiteX30" fmla="*/ 752475 w 6181725"/>
                <a:gd name="connsiteY30" fmla="*/ 561975 h 2649287"/>
                <a:gd name="connsiteX31" fmla="*/ 781050 w 6181725"/>
                <a:gd name="connsiteY31" fmla="*/ 571500 h 2649287"/>
                <a:gd name="connsiteX32" fmla="*/ 809625 w 6181725"/>
                <a:gd name="connsiteY32" fmla="*/ 590550 h 2649287"/>
                <a:gd name="connsiteX33" fmla="*/ 838200 w 6181725"/>
                <a:gd name="connsiteY33" fmla="*/ 619125 h 2649287"/>
                <a:gd name="connsiteX34" fmla="*/ 923925 w 6181725"/>
                <a:gd name="connsiteY34" fmla="*/ 647700 h 2649287"/>
                <a:gd name="connsiteX35" fmla="*/ 952500 w 6181725"/>
                <a:gd name="connsiteY35" fmla="*/ 657225 h 2649287"/>
                <a:gd name="connsiteX36" fmla="*/ 981075 w 6181725"/>
                <a:gd name="connsiteY36" fmla="*/ 666750 h 2649287"/>
                <a:gd name="connsiteX37" fmla="*/ 1038225 w 6181725"/>
                <a:gd name="connsiteY37" fmla="*/ 676275 h 2649287"/>
                <a:gd name="connsiteX38" fmla="*/ 1114425 w 6181725"/>
                <a:gd name="connsiteY38" fmla="*/ 695325 h 2649287"/>
                <a:gd name="connsiteX39" fmla="*/ 1228725 w 6181725"/>
                <a:gd name="connsiteY39" fmla="*/ 704850 h 2649287"/>
                <a:gd name="connsiteX40" fmla="*/ 1352550 w 6181725"/>
                <a:gd name="connsiteY40" fmla="*/ 695325 h 2649287"/>
                <a:gd name="connsiteX41" fmla="*/ 1381125 w 6181725"/>
                <a:gd name="connsiteY41" fmla="*/ 685800 h 2649287"/>
                <a:gd name="connsiteX42" fmla="*/ 1466850 w 6181725"/>
                <a:gd name="connsiteY42" fmla="*/ 666750 h 2649287"/>
                <a:gd name="connsiteX43" fmla="*/ 1524000 w 6181725"/>
                <a:gd name="connsiteY43" fmla="*/ 619125 h 2649287"/>
                <a:gd name="connsiteX44" fmla="*/ 1581150 w 6181725"/>
                <a:gd name="connsiteY44" fmla="*/ 571500 h 2649287"/>
                <a:gd name="connsiteX45" fmla="*/ 1619250 w 6181725"/>
                <a:gd name="connsiteY45" fmla="*/ 514350 h 2649287"/>
                <a:gd name="connsiteX46" fmla="*/ 1628775 w 6181725"/>
                <a:gd name="connsiteY46" fmla="*/ 447675 h 2649287"/>
                <a:gd name="connsiteX47" fmla="*/ 1647825 w 6181725"/>
                <a:gd name="connsiteY47" fmla="*/ 371475 h 2649287"/>
                <a:gd name="connsiteX48" fmla="*/ 1657350 w 6181725"/>
                <a:gd name="connsiteY48" fmla="*/ 342900 h 2649287"/>
                <a:gd name="connsiteX49" fmla="*/ 1666875 w 6181725"/>
                <a:gd name="connsiteY49" fmla="*/ 295275 h 2649287"/>
                <a:gd name="connsiteX50" fmla="*/ 1704975 w 6181725"/>
                <a:gd name="connsiteY50" fmla="*/ 209550 h 2649287"/>
                <a:gd name="connsiteX51" fmla="*/ 1743075 w 6181725"/>
                <a:gd name="connsiteY51" fmla="*/ 123825 h 2649287"/>
                <a:gd name="connsiteX52" fmla="*/ 1771650 w 6181725"/>
                <a:gd name="connsiteY52" fmla="*/ 104775 h 2649287"/>
                <a:gd name="connsiteX53" fmla="*/ 1800225 w 6181725"/>
                <a:gd name="connsiteY53" fmla="*/ 95250 h 2649287"/>
                <a:gd name="connsiteX54" fmla="*/ 1857375 w 6181725"/>
                <a:gd name="connsiteY54" fmla="*/ 57150 h 2649287"/>
                <a:gd name="connsiteX55" fmla="*/ 1914525 w 6181725"/>
                <a:gd name="connsiteY55" fmla="*/ 19050 h 2649287"/>
                <a:gd name="connsiteX56" fmla="*/ 1971675 w 6181725"/>
                <a:gd name="connsiteY56" fmla="*/ 0 h 2649287"/>
                <a:gd name="connsiteX57" fmla="*/ 2047875 w 6181725"/>
                <a:gd name="connsiteY57" fmla="*/ 9525 h 2649287"/>
                <a:gd name="connsiteX58" fmla="*/ 2105025 w 6181725"/>
                <a:gd name="connsiteY58" fmla="*/ 28575 h 2649287"/>
                <a:gd name="connsiteX59" fmla="*/ 2162175 w 6181725"/>
                <a:gd name="connsiteY59" fmla="*/ 47625 h 2649287"/>
                <a:gd name="connsiteX60" fmla="*/ 2190750 w 6181725"/>
                <a:gd name="connsiteY60" fmla="*/ 57150 h 2649287"/>
                <a:gd name="connsiteX61" fmla="*/ 2257425 w 6181725"/>
                <a:gd name="connsiteY61" fmla="*/ 66675 h 2649287"/>
                <a:gd name="connsiteX62" fmla="*/ 2305050 w 6181725"/>
                <a:gd name="connsiteY62" fmla="*/ 76200 h 2649287"/>
                <a:gd name="connsiteX63" fmla="*/ 2381250 w 6181725"/>
                <a:gd name="connsiteY63" fmla="*/ 85725 h 2649287"/>
                <a:gd name="connsiteX64" fmla="*/ 2466975 w 6181725"/>
                <a:gd name="connsiteY64" fmla="*/ 104775 h 2649287"/>
                <a:gd name="connsiteX65" fmla="*/ 2495550 w 6181725"/>
                <a:gd name="connsiteY65" fmla="*/ 123825 h 2649287"/>
                <a:gd name="connsiteX66" fmla="*/ 2514600 w 6181725"/>
                <a:gd name="connsiteY66" fmla="*/ 152400 h 2649287"/>
                <a:gd name="connsiteX67" fmla="*/ 2543175 w 6181725"/>
                <a:gd name="connsiteY67" fmla="*/ 171450 h 2649287"/>
                <a:gd name="connsiteX68" fmla="*/ 2562225 w 6181725"/>
                <a:gd name="connsiteY68" fmla="*/ 228600 h 2649287"/>
                <a:gd name="connsiteX69" fmla="*/ 2524125 w 6181725"/>
                <a:gd name="connsiteY69" fmla="*/ 266700 h 2649287"/>
                <a:gd name="connsiteX70" fmla="*/ 2200275 w 6181725"/>
                <a:gd name="connsiteY70" fmla="*/ 276225 h 2649287"/>
                <a:gd name="connsiteX71" fmla="*/ 2171700 w 6181725"/>
                <a:gd name="connsiteY71" fmla="*/ 285750 h 2649287"/>
                <a:gd name="connsiteX72" fmla="*/ 2105025 w 6181725"/>
                <a:gd name="connsiteY72" fmla="*/ 295275 h 2649287"/>
                <a:gd name="connsiteX73" fmla="*/ 2076450 w 6181725"/>
                <a:gd name="connsiteY73" fmla="*/ 314325 h 2649287"/>
                <a:gd name="connsiteX74" fmla="*/ 2057400 w 6181725"/>
                <a:gd name="connsiteY74" fmla="*/ 342900 h 2649287"/>
                <a:gd name="connsiteX75" fmla="*/ 2028825 w 6181725"/>
                <a:gd name="connsiteY75" fmla="*/ 371475 h 2649287"/>
                <a:gd name="connsiteX76" fmla="*/ 2019300 w 6181725"/>
                <a:gd name="connsiteY76" fmla="*/ 400050 h 2649287"/>
                <a:gd name="connsiteX77" fmla="*/ 2028825 w 6181725"/>
                <a:gd name="connsiteY77" fmla="*/ 495300 h 2649287"/>
                <a:gd name="connsiteX78" fmla="*/ 2057400 w 6181725"/>
                <a:gd name="connsiteY78" fmla="*/ 561975 h 2649287"/>
                <a:gd name="connsiteX79" fmla="*/ 2095500 w 6181725"/>
                <a:gd name="connsiteY79" fmla="*/ 619125 h 2649287"/>
                <a:gd name="connsiteX80" fmla="*/ 2209800 w 6181725"/>
                <a:gd name="connsiteY80" fmla="*/ 676275 h 2649287"/>
                <a:gd name="connsiteX81" fmla="*/ 2238375 w 6181725"/>
                <a:gd name="connsiteY81" fmla="*/ 685800 h 2649287"/>
                <a:gd name="connsiteX82" fmla="*/ 2266950 w 6181725"/>
                <a:gd name="connsiteY82" fmla="*/ 695325 h 2649287"/>
                <a:gd name="connsiteX83" fmla="*/ 2819400 w 6181725"/>
                <a:gd name="connsiteY83" fmla="*/ 685800 h 2649287"/>
                <a:gd name="connsiteX84" fmla="*/ 2857500 w 6181725"/>
                <a:gd name="connsiteY84" fmla="*/ 676275 h 2649287"/>
                <a:gd name="connsiteX85" fmla="*/ 2924175 w 6181725"/>
                <a:gd name="connsiteY85" fmla="*/ 666750 h 2649287"/>
                <a:gd name="connsiteX86" fmla="*/ 2952750 w 6181725"/>
                <a:gd name="connsiteY86" fmla="*/ 647700 h 2649287"/>
                <a:gd name="connsiteX87" fmla="*/ 2981325 w 6181725"/>
                <a:gd name="connsiteY87" fmla="*/ 590550 h 2649287"/>
                <a:gd name="connsiteX88" fmla="*/ 2971800 w 6181725"/>
                <a:gd name="connsiteY88" fmla="*/ 457200 h 2649287"/>
                <a:gd name="connsiteX89" fmla="*/ 2962275 w 6181725"/>
                <a:gd name="connsiteY89" fmla="*/ 381000 h 2649287"/>
                <a:gd name="connsiteX90" fmla="*/ 2971800 w 6181725"/>
                <a:gd name="connsiteY90" fmla="*/ 228600 h 2649287"/>
                <a:gd name="connsiteX91" fmla="*/ 2990850 w 6181725"/>
                <a:gd name="connsiteY91" fmla="*/ 152400 h 2649287"/>
                <a:gd name="connsiteX92" fmla="*/ 3067050 w 6181725"/>
                <a:gd name="connsiteY92" fmla="*/ 85725 h 2649287"/>
                <a:gd name="connsiteX93" fmla="*/ 3095625 w 6181725"/>
                <a:gd name="connsiteY93" fmla="*/ 66675 h 2649287"/>
                <a:gd name="connsiteX94" fmla="*/ 3152775 w 6181725"/>
                <a:gd name="connsiteY94" fmla="*/ 47625 h 2649287"/>
                <a:gd name="connsiteX95" fmla="*/ 3314700 w 6181725"/>
                <a:gd name="connsiteY95" fmla="*/ 28575 h 2649287"/>
                <a:gd name="connsiteX96" fmla="*/ 3600450 w 6181725"/>
                <a:gd name="connsiteY96" fmla="*/ 47625 h 2649287"/>
                <a:gd name="connsiteX97" fmla="*/ 3714750 w 6181725"/>
                <a:gd name="connsiteY97" fmla="*/ 104775 h 2649287"/>
                <a:gd name="connsiteX98" fmla="*/ 3743325 w 6181725"/>
                <a:gd name="connsiteY98" fmla="*/ 123825 h 2649287"/>
                <a:gd name="connsiteX99" fmla="*/ 3752850 w 6181725"/>
                <a:gd name="connsiteY99" fmla="*/ 152400 h 2649287"/>
                <a:gd name="connsiteX100" fmla="*/ 3790950 w 6181725"/>
                <a:gd name="connsiteY100" fmla="*/ 180975 h 2649287"/>
                <a:gd name="connsiteX101" fmla="*/ 3829050 w 6181725"/>
                <a:gd name="connsiteY101" fmla="*/ 219075 h 2649287"/>
                <a:gd name="connsiteX102" fmla="*/ 3838575 w 6181725"/>
                <a:gd name="connsiteY102" fmla="*/ 266700 h 2649287"/>
                <a:gd name="connsiteX103" fmla="*/ 3857625 w 6181725"/>
                <a:gd name="connsiteY103" fmla="*/ 295275 h 2649287"/>
                <a:gd name="connsiteX104" fmla="*/ 3848100 w 6181725"/>
                <a:gd name="connsiteY104" fmla="*/ 333375 h 2649287"/>
                <a:gd name="connsiteX105" fmla="*/ 3705225 w 6181725"/>
                <a:gd name="connsiteY105" fmla="*/ 323850 h 2649287"/>
                <a:gd name="connsiteX106" fmla="*/ 3609975 w 6181725"/>
                <a:gd name="connsiteY106" fmla="*/ 304800 h 2649287"/>
                <a:gd name="connsiteX107" fmla="*/ 3429000 w 6181725"/>
                <a:gd name="connsiteY107" fmla="*/ 323850 h 2649287"/>
                <a:gd name="connsiteX108" fmla="*/ 3362325 w 6181725"/>
                <a:gd name="connsiteY108" fmla="*/ 361950 h 2649287"/>
                <a:gd name="connsiteX109" fmla="*/ 3352800 w 6181725"/>
                <a:gd name="connsiteY109" fmla="*/ 400050 h 2649287"/>
                <a:gd name="connsiteX110" fmla="*/ 3324225 w 6181725"/>
                <a:gd name="connsiteY110" fmla="*/ 495300 h 2649287"/>
                <a:gd name="connsiteX111" fmla="*/ 3333750 w 6181725"/>
                <a:gd name="connsiteY111" fmla="*/ 571500 h 2649287"/>
                <a:gd name="connsiteX112" fmla="*/ 3390900 w 6181725"/>
                <a:gd name="connsiteY112" fmla="*/ 628650 h 2649287"/>
                <a:gd name="connsiteX113" fmla="*/ 3448050 w 6181725"/>
                <a:gd name="connsiteY113" fmla="*/ 647700 h 2649287"/>
                <a:gd name="connsiteX114" fmla="*/ 3476625 w 6181725"/>
                <a:gd name="connsiteY114" fmla="*/ 666750 h 2649287"/>
                <a:gd name="connsiteX115" fmla="*/ 3571875 w 6181725"/>
                <a:gd name="connsiteY115" fmla="*/ 676275 h 2649287"/>
                <a:gd name="connsiteX116" fmla="*/ 3638550 w 6181725"/>
                <a:gd name="connsiteY116" fmla="*/ 695325 h 2649287"/>
                <a:gd name="connsiteX117" fmla="*/ 3667125 w 6181725"/>
                <a:gd name="connsiteY117" fmla="*/ 704850 h 2649287"/>
                <a:gd name="connsiteX118" fmla="*/ 3714750 w 6181725"/>
                <a:gd name="connsiteY118" fmla="*/ 714375 h 2649287"/>
                <a:gd name="connsiteX119" fmla="*/ 3743325 w 6181725"/>
                <a:gd name="connsiteY119" fmla="*/ 723900 h 2649287"/>
                <a:gd name="connsiteX120" fmla="*/ 3819525 w 6181725"/>
                <a:gd name="connsiteY120" fmla="*/ 742950 h 2649287"/>
                <a:gd name="connsiteX121" fmla="*/ 3857625 w 6181725"/>
                <a:gd name="connsiteY121" fmla="*/ 752475 h 2649287"/>
                <a:gd name="connsiteX122" fmla="*/ 4124325 w 6181725"/>
                <a:gd name="connsiteY122" fmla="*/ 742950 h 2649287"/>
                <a:gd name="connsiteX123" fmla="*/ 4391025 w 6181725"/>
                <a:gd name="connsiteY123" fmla="*/ 714375 h 2649287"/>
                <a:gd name="connsiteX124" fmla="*/ 4410075 w 6181725"/>
                <a:gd name="connsiteY124" fmla="*/ 685800 h 2649287"/>
                <a:gd name="connsiteX125" fmla="*/ 4400550 w 6181725"/>
                <a:gd name="connsiteY125" fmla="*/ 561975 h 2649287"/>
                <a:gd name="connsiteX126" fmla="*/ 4381500 w 6181725"/>
                <a:gd name="connsiteY126" fmla="*/ 533400 h 2649287"/>
                <a:gd name="connsiteX127" fmla="*/ 4362450 w 6181725"/>
                <a:gd name="connsiteY127" fmla="*/ 495300 h 2649287"/>
                <a:gd name="connsiteX128" fmla="*/ 4343400 w 6181725"/>
                <a:gd name="connsiteY128" fmla="*/ 466725 h 2649287"/>
                <a:gd name="connsiteX129" fmla="*/ 4324350 w 6181725"/>
                <a:gd name="connsiteY129" fmla="*/ 419100 h 2649287"/>
                <a:gd name="connsiteX130" fmla="*/ 4286250 w 6181725"/>
                <a:gd name="connsiteY130" fmla="*/ 361950 h 2649287"/>
                <a:gd name="connsiteX131" fmla="*/ 4267200 w 6181725"/>
                <a:gd name="connsiteY131" fmla="*/ 333375 h 2649287"/>
                <a:gd name="connsiteX132" fmla="*/ 4276725 w 6181725"/>
                <a:gd name="connsiteY132" fmla="*/ 190500 h 2649287"/>
                <a:gd name="connsiteX133" fmla="*/ 4305300 w 6181725"/>
                <a:gd name="connsiteY133" fmla="*/ 161925 h 2649287"/>
                <a:gd name="connsiteX134" fmla="*/ 4314825 w 6181725"/>
                <a:gd name="connsiteY134" fmla="*/ 133350 h 2649287"/>
                <a:gd name="connsiteX135" fmla="*/ 4352925 w 6181725"/>
                <a:gd name="connsiteY135" fmla="*/ 114300 h 2649287"/>
                <a:gd name="connsiteX136" fmla="*/ 4381500 w 6181725"/>
                <a:gd name="connsiteY136" fmla="*/ 104775 h 2649287"/>
                <a:gd name="connsiteX137" fmla="*/ 4486275 w 6181725"/>
                <a:gd name="connsiteY137" fmla="*/ 85725 h 2649287"/>
                <a:gd name="connsiteX138" fmla="*/ 4543425 w 6181725"/>
                <a:gd name="connsiteY138" fmla="*/ 66675 h 2649287"/>
                <a:gd name="connsiteX139" fmla="*/ 4572000 w 6181725"/>
                <a:gd name="connsiteY139" fmla="*/ 57150 h 2649287"/>
                <a:gd name="connsiteX140" fmla="*/ 4610100 w 6181725"/>
                <a:gd name="connsiteY140" fmla="*/ 47625 h 2649287"/>
                <a:gd name="connsiteX141" fmla="*/ 4638675 w 6181725"/>
                <a:gd name="connsiteY141" fmla="*/ 38100 h 2649287"/>
                <a:gd name="connsiteX142" fmla="*/ 4686300 w 6181725"/>
                <a:gd name="connsiteY142" fmla="*/ 28575 h 2649287"/>
                <a:gd name="connsiteX143" fmla="*/ 4714875 w 6181725"/>
                <a:gd name="connsiteY143" fmla="*/ 19050 h 2649287"/>
                <a:gd name="connsiteX144" fmla="*/ 4791075 w 6181725"/>
                <a:gd name="connsiteY144" fmla="*/ 9525 h 2649287"/>
                <a:gd name="connsiteX145" fmla="*/ 4981575 w 6181725"/>
                <a:gd name="connsiteY145" fmla="*/ 19050 h 2649287"/>
                <a:gd name="connsiteX146" fmla="*/ 5057775 w 6181725"/>
                <a:gd name="connsiteY146" fmla="*/ 95250 h 2649287"/>
                <a:gd name="connsiteX147" fmla="*/ 5086350 w 6181725"/>
                <a:gd name="connsiteY147" fmla="*/ 123825 h 2649287"/>
                <a:gd name="connsiteX148" fmla="*/ 5114925 w 6181725"/>
                <a:gd name="connsiteY148" fmla="*/ 152400 h 2649287"/>
                <a:gd name="connsiteX149" fmla="*/ 5143500 w 6181725"/>
                <a:gd name="connsiteY149" fmla="*/ 190500 h 2649287"/>
                <a:gd name="connsiteX150" fmla="*/ 5172075 w 6181725"/>
                <a:gd name="connsiteY150" fmla="*/ 257175 h 2649287"/>
                <a:gd name="connsiteX151" fmla="*/ 5191125 w 6181725"/>
                <a:gd name="connsiteY151" fmla="*/ 323850 h 2649287"/>
                <a:gd name="connsiteX152" fmla="*/ 5200650 w 6181725"/>
                <a:gd name="connsiteY152" fmla="*/ 352425 h 2649287"/>
                <a:gd name="connsiteX153" fmla="*/ 5105400 w 6181725"/>
                <a:gd name="connsiteY153" fmla="*/ 342900 h 2649287"/>
                <a:gd name="connsiteX154" fmla="*/ 5000625 w 6181725"/>
                <a:gd name="connsiteY154" fmla="*/ 323850 h 2649287"/>
                <a:gd name="connsiteX155" fmla="*/ 4895850 w 6181725"/>
                <a:gd name="connsiteY155" fmla="*/ 304800 h 2649287"/>
                <a:gd name="connsiteX156" fmla="*/ 4867275 w 6181725"/>
                <a:gd name="connsiteY156" fmla="*/ 295275 h 2649287"/>
                <a:gd name="connsiteX157" fmla="*/ 4762500 w 6181725"/>
                <a:gd name="connsiteY157" fmla="*/ 304800 h 2649287"/>
                <a:gd name="connsiteX158" fmla="*/ 4733925 w 6181725"/>
                <a:gd name="connsiteY158" fmla="*/ 342900 h 2649287"/>
                <a:gd name="connsiteX159" fmla="*/ 4724400 w 6181725"/>
                <a:gd name="connsiteY159" fmla="*/ 381000 h 2649287"/>
                <a:gd name="connsiteX160" fmla="*/ 4714875 w 6181725"/>
                <a:gd name="connsiteY160" fmla="*/ 409575 h 2649287"/>
                <a:gd name="connsiteX161" fmla="*/ 4724400 w 6181725"/>
                <a:gd name="connsiteY161" fmla="*/ 552450 h 2649287"/>
                <a:gd name="connsiteX162" fmla="*/ 4781550 w 6181725"/>
                <a:gd name="connsiteY162" fmla="*/ 581025 h 2649287"/>
                <a:gd name="connsiteX163" fmla="*/ 4914900 w 6181725"/>
                <a:gd name="connsiteY163" fmla="*/ 590550 h 2649287"/>
                <a:gd name="connsiteX164" fmla="*/ 4972050 w 6181725"/>
                <a:gd name="connsiteY164" fmla="*/ 609600 h 2649287"/>
                <a:gd name="connsiteX165" fmla="*/ 5038725 w 6181725"/>
                <a:gd name="connsiteY165" fmla="*/ 628650 h 2649287"/>
                <a:gd name="connsiteX166" fmla="*/ 5248275 w 6181725"/>
                <a:gd name="connsiteY166" fmla="*/ 609600 h 2649287"/>
                <a:gd name="connsiteX167" fmla="*/ 5305425 w 6181725"/>
                <a:gd name="connsiteY167" fmla="*/ 581025 h 2649287"/>
                <a:gd name="connsiteX168" fmla="*/ 5353050 w 6181725"/>
                <a:gd name="connsiteY168" fmla="*/ 571500 h 2649287"/>
                <a:gd name="connsiteX169" fmla="*/ 5372100 w 6181725"/>
                <a:gd name="connsiteY169" fmla="*/ 390525 h 2649287"/>
                <a:gd name="connsiteX170" fmla="*/ 5353050 w 6181725"/>
                <a:gd name="connsiteY170" fmla="*/ 295275 h 2649287"/>
                <a:gd name="connsiteX171" fmla="*/ 5362575 w 6181725"/>
                <a:gd name="connsiteY171" fmla="*/ 190500 h 2649287"/>
                <a:gd name="connsiteX172" fmla="*/ 5381625 w 6181725"/>
                <a:gd name="connsiteY172" fmla="*/ 161925 h 2649287"/>
                <a:gd name="connsiteX173" fmla="*/ 5391150 w 6181725"/>
                <a:gd name="connsiteY173" fmla="*/ 133350 h 2649287"/>
                <a:gd name="connsiteX174" fmla="*/ 5429250 w 6181725"/>
                <a:gd name="connsiteY174" fmla="*/ 95250 h 2649287"/>
                <a:gd name="connsiteX175" fmla="*/ 5457825 w 6181725"/>
                <a:gd name="connsiteY175" fmla="*/ 85725 h 2649287"/>
                <a:gd name="connsiteX176" fmla="*/ 5543550 w 6181725"/>
                <a:gd name="connsiteY176" fmla="*/ 66675 h 2649287"/>
                <a:gd name="connsiteX177" fmla="*/ 5734050 w 6181725"/>
                <a:gd name="connsiteY177" fmla="*/ 85725 h 2649287"/>
                <a:gd name="connsiteX178" fmla="*/ 5838825 w 6181725"/>
                <a:gd name="connsiteY178" fmla="*/ 104775 h 2649287"/>
                <a:gd name="connsiteX179" fmla="*/ 5876925 w 6181725"/>
                <a:gd name="connsiteY179" fmla="*/ 123825 h 2649287"/>
                <a:gd name="connsiteX180" fmla="*/ 5953125 w 6181725"/>
                <a:gd name="connsiteY180" fmla="*/ 142875 h 2649287"/>
                <a:gd name="connsiteX181" fmla="*/ 5991225 w 6181725"/>
                <a:gd name="connsiteY181" fmla="*/ 161925 h 2649287"/>
                <a:gd name="connsiteX182" fmla="*/ 6019800 w 6181725"/>
                <a:gd name="connsiteY182" fmla="*/ 180975 h 2649287"/>
                <a:gd name="connsiteX183" fmla="*/ 6048375 w 6181725"/>
                <a:gd name="connsiteY183" fmla="*/ 190500 h 2649287"/>
                <a:gd name="connsiteX184" fmla="*/ 6076950 w 6181725"/>
                <a:gd name="connsiteY184" fmla="*/ 228600 h 2649287"/>
                <a:gd name="connsiteX185" fmla="*/ 6096000 w 6181725"/>
                <a:gd name="connsiteY185" fmla="*/ 257175 h 2649287"/>
                <a:gd name="connsiteX186" fmla="*/ 6134100 w 6181725"/>
                <a:gd name="connsiteY186" fmla="*/ 295275 h 2649287"/>
                <a:gd name="connsiteX187" fmla="*/ 6153150 w 6181725"/>
                <a:gd name="connsiteY187" fmla="*/ 342900 h 2649287"/>
                <a:gd name="connsiteX188" fmla="*/ 6162675 w 6181725"/>
                <a:gd name="connsiteY188" fmla="*/ 390525 h 2649287"/>
                <a:gd name="connsiteX189" fmla="*/ 6181725 w 6181725"/>
                <a:gd name="connsiteY189" fmla="*/ 476250 h 2649287"/>
                <a:gd name="connsiteX190" fmla="*/ 6172200 w 6181725"/>
                <a:gd name="connsiteY190" fmla="*/ 504825 h 2649287"/>
                <a:gd name="connsiteX191" fmla="*/ 6134100 w 6181725"/>
                <a:gd name="connsiteY191" fmla="*/ 523875 h 2649287"/>
                <a:gd name="connsiteX192" fmla="*/ 5934075 w 6181725"/>
                <a:gd name="connsiteY192" fmla="*/ 514350 h 2649287"/>
                <a:gd name="connsiteX193" fmla="*/ 5876925 w 6181725"/>
                <a:gd name="connsiteY193" fmla="*/ 495300 h 2649287"/>
                <a:gd name="connsiteX194" fmla="*/ 5848350 w 6181725"/>
                <a:gd name="connsiteY194" fmla="*/ 485775 h 2649287"/>
                <a:gd name="connsiteX195" fmla="*/ 5743575 w 6181725"/>
                <a:gd name="connsiteY195" fmla="*/ 495300 h 2649287"/>
                <a:gd name="connsiteX196" fmla="*/ 5715000 w 6181725"/>
                <a:gd name="connsiteY196" fmla="*/ 504825 h 2649287"/>
                <a:gd name="connsiteX197" fmla="*/ 5686425 w 6181725"/>
                <a:gd name="connsiteY197" fmla="*/ 571500 h 2649287"/>
                <a:gd name="connsiteX198" fmla="*/ 5695950 w 6181725"/>
                <a:gd name="connsiteY198" fmla="*/ 762000 h 2649287"/>
                <a:gd name="connsiteX199" fmla="*/ 5715000 w 6181725"/>
                <a:gd name="connsiteY199" fmla="*/ 819150 h 2649287"/>
                <a:gd name="connsiteX200" fmla="*/ 5724525 w 6181725"/>
                <a:gd name="connsiteY200" fmla="*/ 866775 h 2649287"/>
                <a:gd name="connsiteX201" fmla="*/ 5743575 w 6181725"/>
                <a:gd name="connsiteY201" fmla="*/ 952500 h 2649287"/>
                <a:gd name="connsiteX202" fmla="*/ 5762625 w 6181725"/>
                <a:gd name="connsiteY202" fmla="*/ 981075 h 2649287"/>
                <a:gd name="connsiteX203" fmla="*/ 5772150 w 6181725"/>
                <a:gd name="connsiteY203" fmla="*/ 1038225 h 2649287"/>
                <a:gd name="connsiteX204" fmla="*/ 5791200 w 6181725"/>
                <a:gd name="connsiteY204" fmla="*/ 1066800 h 2649287"/>
                <a:gd name="connsiteX205" fmla="*/ 5838825 w 6181725"/>
                <a:gd name="connsiteY205" fmla="*/ 1152525 h 2649287"/>
                <a:gd name="connsiteX206" fmla="*/ 5829300 w 6181725"/>
                <a:gd name="connsiteY206" fmla="*/ 1247775 h 2649287"/>
                <a:gd name="connsiteX207" fmla="*/ 5810250 w 6181725"/>
                <a:gd name="connsiteY207" fmla="*/ 1304925 h 2649287"/>
                <a:gd name="connsiteX208" fmla="*/ 5800725 w 6181725"/>
                <a:gd name="connsiteY208" fmla="*/ 1333500 h 2649287"/>
                <a:gd name="connsiteX209" fmla="*/ 5791200 w 6181725"/>
                <a:gd name="connsiteY209" fmla="*/ 1362075 h 2649287"/>
                <a:gd name="connsiteX210" fmla="*/ 5772150 w 6181725"/>
                <a:gd name="connsiteY210" fmla="*/ 1409700 h 2649287"/>
                <a:gd name="connsiteX211" fmla="*/ 5753100 w 6181725"/>
                <a:gd name="connsiteY211" fmla="*/ 1466850 h 2649287"/>
                <a:gd name="connsiteX212" fmla="*/ 5743575 w 6181725"/>
                <a:gd name="connsiteY212" fmla="*/ 1524000 h 2649287"/>
                <a:gd name="connsiteX213" fmla="*/ 5724525 w 6181725"/>
                <a:gd name="connsiteY213" fmla="*/ 1590675 h 2649287"/>
                <a:gd name="connsiteX214" fmla="*/ 5715000 w 6181725"/>
                <a:gd name="connsiteY214" fmla="*/ 1628775 h 2649287"/>
                <a:gd name="connsiteX215" fmla="*/ 5715000 w 6181725"/>
                <a:gd name="connsiteY215" fmla="*/ 2019300 h 2649287"/>
                <a:gd name="connsiteX216" fmla="*/ 5724525 w 6181725"/>
                <a:gd name="connsiteY216" fmla="*/ 2047875 h 2649287"/>
                <a:gd name="connsiteX217" fmla="*/ 5762625 w 6181725"/>
                <a:gd name="connsiteY217" fmla="*/ 2105025 h 2649287"/>
                <a:gd name="connsiteX218" fmla="*/ 5753100 w 6181725"/>
                <a:gd name="connsiteY218" fmla="*/ 2143125 h 2649287"/>
                <a:gd name="connsiteX219" fmla="*/ 5648325 w 6181725"/>
                <a:gd name="connsiteY219" fmla="*/ 2162175 h 2649287"/>
                <a:gd name="connsiteX220" fmla="*/ 5648325 w 6181725"/>
                <a:gd name="connsiteY220" fmla="*/ 2238375 h 2649287"/>
                <a:gd name="connsiteX221" fmla="*/ 5629275 w 6181725"/>
                <a:gd name="connsiteY221" fmla="*/ 2295525 h 2649287"/>
                <a:gd name="connsiteX222" fmla="*/ 5600700 w 6181725"/>
                <a:gd name="connsiteY222" fmla="*/ 2314575 h 2649287"/>
                <a:gd name="connsiteX223" fmla="*/ 5562600 w 6181725"/>
                <a:gd name="connsiteY223" fmla="*/ 2371725 h 2649287"/>
                <a:gd name="connsiteX224" fmla="*/ 5534025 w 6181725"/>
                <a:gd name="connsiteY224" fmla="*/ 2381250 h 2649287"/>
                <a:gd name="connsiteX225" fmla="*/ 5476875 w 6181725"/>
                <a:gd name="connsiteY225" fmla="*/ 2419350 h 2649287"/>
                <a:gd name="connsiteX226" fmla="*/ 5419725 w 6181725"/>
                <a:gd name="connsiteY226" fmla="*/ 2447925 h 2649287"/>
                <a:gd name="connsiteX227" fmla="*/ 5391150 w 6181725"/>
                <a:gd name="connsiteY227" fmla="*/ 2457450 h 2649287"/>
                <a:gd name="connsiteX228" fmla="*/ 5334000 w 6181725"/>
                <a:gd name="connsiteY228" fmla="*/ 2495550 h 2649287"/>
                <a:gd name="connsiteX229" fmla="*/ 5305425 w 6181725"/>
                <a:gd name="connsiteY229" fmla="*/ 2505075 h 2649287"/>
                <a:gd name="connsiteX230" fmla="*/ 5248275 w 6181725"/>
                <a:gd name="connsiteY230" fmla="*/ 2543175 h 2649287"/>
                <a:gd name="connsiteX231" fmla="*/ 5210175 w 6181725"/>
                <a:gd name="connsiteY231" fmla="*/ 2552700 h 2649287"/>
                <a:gd name="connsiteX232" fmla="*/ 5153025 w 6181725"/>
                <a:gd name="connsiteY232" fmla="*/ 2571750 h 2649287"/>
                <a:gd name="connsiteX233" fmla="*/ 5114925 w 6181725"/>
                <a:gd name="connsiteY233" fmla="*/ 2581275 h 2649287"/>
                <a:gd name="connsiteX234" fmla="*/ 5038725 w 6181725"/>
                <a:gd name="connsiteY234" fmla="*/ 2609850 h 2649287"/>
                <a:gd name="connsiteX235" fmla="*/ 4981575 w 6181725"/>
                <a:gd name="connsiteY235" fmla="*/ 2628900 h 2649287"/>
                <a:gd name="connsiteX236" fmla="*/ 4953000 w 6181725"/>
                <a:gd name="connsiteY236" fmla="*/ 2638425 h 2649287"/>
                <a:gd name="connsiteX237" fmla="*/ 4905375 w 6181725"/>
                <a:gd name="connsiteY237" fmla="*/ 2647950 h 2649287"/>
                <a:gd name="connsiteX238" fmla="*/ 4714875 w 6181725"/>
                <a:gd name="connsiteY238" fmla="*/ 2638425 h 2649287"/>
                <a:gd name="connsiteX239" fmla="*/ 4695825 w 6181725"/>
                <a:gd name="connsiteY239" fmla="*/ 2581275 h 2649287"/>
                <a:gd name="connsiteX240" fmla="*/ 4705350 w 6181725"/>
                <a:gd name="connsiteY240" fmla="*/ 2514600 h 2649287"/>
                <a:gd name="connsiteX241" fmla="*/ 4724400 w 6181725"/>
                <a:gd name="connsiteY241" fmla="*/ 2447925 h 2649287"/>
                <a:gd name="connsiteX242" fmla="*/ 4781550 w 6181725"/>
                <a:gd name="connsiteY242" fmla="*/ 2419350 h 2649287"/>
                <a:gd name="connsiteX243" fmla="*/ 5048250 w 6181725"/>
                <a:gd name="connsiteY243" fmla="*/ 2409825 h 2649287"/>
                <a:gd name="connsiteX244" fmla="*/ 5076825 w 6181725"/>
                <a:gd name="connsiteY244" fmla="*/ 2400300 h 2649287"/>
                <a:gd name="connsiteX245" fmla="*/ 5095875 w 6181725"/>
                <a:gd name="connsiteY245" fmla="*/ 2371725 h 2649287"/>
                <a:gd name="connsiteX246" fmla="*/ 5124450 w 6181725"/>
                <a:gd name="connsiteY246" fmla="*/ 2352675 h 2649287"/>
                <a:gd name="connsiteX247" fmla="*/ 5162550 w 6181725"/>
                <a:gd name="connsiteY247" fmla="*/ 2295525 h 2649287"/>
                <a:gd name="connsiteX248" fmla="*/ 5133975 w 6181725"/>
                <a:gd name="connsiteY248" fmla="*/ 2152650 h 2649287"/>
                <a:gd name="connsiteX249" fmla="*/ 5124450 w 6181725"/>
                <a:gd name="connsiteY249" fmla="*/ 2114550 h 2649287"/>
                <a:gd name="connsiteX250" fmla="*/ 5105400 w 6181725"/>
                <a:gd name="connsiteY250" fmla="*/ 2085975 h 2649287"/>
                <a:gd name="connsiteX251" fmla="*/ 5095875 w 6181725"/>
                <a:gd name="connsiteY251" fmla="*/ 2057400 h 2649287"/>
                <a:gd name="connsiteX252" fmla="*/ 5038725 w 6181725"/>
                <a:gd name="connsiteY252" fmla="*/ 2028825 h 2649287"/>
                <a:gd name="connsiteX253" fmla="*/ 5010150 w 6181725"/>
                <a:gd name="connsiteY253" fmla="*/ 2000250 h 2649287"/>
                <a:gd name="connsiteX254" fmla="*/ 4981575 w 6181725"/>
                <a:gd name="connsiteY254" fmla="*/ 1990725 h 2649287"/>
                <a:gd name="connsiteX255" fmla="*/ 4943475 w 6181725"/>
                <a:gd name="connsiteY255" fmla="*/ 1971675 h 2649287"/>
                <a:gd name="connsiteX256" fmla="*/ 4886325 w 6181725"/>
                <a:gd name="connsiteY256" fmla="*/ 1952625 h 2649287"/>
                <a:gd name="connsiteX257" fmla="*/ 4695825 w 6181725"/>
                <a:gd name="connsiteY257" fmla="*/ 1962150 h 2649287"/>
                <a:gd name="connsiteX258" fmla="*/ 4638675 w 6181725"/>
                <a:gd name="connsiteY258" fmla="*/ 1971675 h 2649287"/>
                <a:gd name="connsiteX259" fmla="*/ 4543425 w 6181725"/>
                <a:gd name="connsiteY259" fmla="*/ 2009775 h 2649287"/>
                <a:gd name="connsiteX260" fmla="*/ 4514850 w 6181725"/>
                <a:gd name="connsiteY260" fmla="*/ 2019300 h 2649287"/>
                <a:gd name="connsiteX261" fmla="*/ 4438650 w 6181725"/>
                <a:gd name="connsiteY261" fmla="*/ 2057400 h 2649287"/>
                <a:gd name="connsiteX262" fmla="*/ 4381500 w 6181725"/>
                <a:gd name="connsiteY262" fmla="*/ 2095500 h 2649287"/>
                <a:gd name="connsiteX263" fmla="*/ 4324350 w 6181725"/>
                <a:gd name="connsiteY263" fmla="*/ 2124075 h 2649287"/>
                <a:gd name="connsiteX264" fmla="*/ 4295775 w 6181725"/>
                <a:gd name="connsiteY264" fmla="*/ 2133600 h 2649287"/>
                <a:gd name="connsiteX265" fmla="*/ 4267200 w 6181725"/>
                <a:gd name="connsiteY265" fmla="*/ 2152650 h 2649287"/>
                <a:gd name="connsiteX266" fmla="*/ 4238625 w 6181725"/>
                <a:gd name="connsiteY266" fmla="*/ 2162175 h 2649287"/>
                <a:gd name="connsiteX267" fmla="*/ 4210050 w 6181725"/>
                <a:gd name="connsiteY267" fmla="*/ 2181225 h 2649287"/>
                <a:gd name="connsiteX268" fmla="*/ 4143375 w 6181725"/>
                <a:gd name="connsiteY268" fmla="*/ 2209800 h 2649287"/>
                <a:gd name="connsiteX269" fmla="*/ 4029075 w 6181725"/>
                <a:gd name="connsiteY269" fmla="*/ 2305050 h 2649287"/>
                <a:gd name="connsiteX270" fmla="*/ 3981450 w 6181725"/>
                <a:gd name="connsiteY270" fmla="*/ 2324100 h 2649287"/>
                <a:gd name="connsiteX271" fmla="*/ 3952875 w 6181725"/>
                <a:gd name="connsiteY271" fmla="*/ 2333625 h 2649287"/>
                <a:gd name="connsiteX272" fmla="*/ 3895725 w 6181725"/>
                <a:gd name="connsiteY272" fmla="*/ 2371725 h 2649287"/>
                <a:gd name="connsiteX273" fmla="*/ 3810000 w 6181725"/>
                <a:gd name="connsiteY273" fmla="*/ 2409825 h 2649287"/>
                <a:gd name="connsiteX274" fmla="*/ 3676650 w 6181725"/>
                <a:gd name="connsiteY274" fmla="*/ 2428875 h 2649287"/>
                <a:gd name="connsiteX275" fmla="*/ 3543300 w 6181725"/>
                <a:gd name="connsiteY275" fmla="*/ 2476500 h 2649287"/>
                <a:gd name="connsiteX276" fmla="*/ 3438525 w 6181725"/>
                <a:gd name="connsiteY276" fmla="*/ 2505075 h 2649287"/>
                <a:gd name="connsiteX277" fmla="*/ 3286125 w 6181725"/>
                <a:gd name="connsiteY277" fmla="*/ 2524125 h 2649287"/>
                <a:gd name="connsiteX278" fmla="*/ 3048000 w 6181725"/>
                <a:gd name="connsiteY278" fmla="*/ 2514600 h 2649287"/>
                <a:gd name="connsiteX279" fmla="*/ 3000375 w 6181725"/>
                <a:gd name="connsiteY279" fmla="*/ 2466975 h 2649287"/>
                <a:gd name="connsiteX280" fmla="*/ 2981325 w 6181725"/>
                <a:gd name="connsiteY280" fmla="*/ 2409825 h 2649287"/>
                <a:gd name="connsiteX281" fmla="*/ 3000375 w 6181725"/>
                <a:gd name="connsiteY281" fmla="*/ 2324100 h 2649287"/>
                <a:gd name="connsiteX282" fmla="*/ 3038475 w 6181725"/>
                <a:gd name="connsiteY282" fmla="*/ 2266950 h 2649287"/>
                <a:gd name="connsiteX283" fmla="*/ 3095625 w 6181725"/>
                <a:gd name="connsiteY283" fmla="*/ 2238375 h 2649287"/>
                <a:gd name="connsiteX284" fmla="*/ 3152775 w 6181725"/>
                <a:gd name="connsiteY284" fmla="*/ 2257425 h 2649287"/>
                <a:gd name="connsiteX285" fmla="*/ 3190875 w 6181725"/>
                <a:gd name="connsiteY285" fmla="*/ 2276475 h 2649287"/>
                <a:gd name="connsiteX286" fmla="*/ 3314700 w 6181725"/>
                <a:gd name="connsiteY286" fmla="*/ 2295525 h 2649287"/>
                <a:gd name="connsiteX287" fmla="*/ 3438525 w 6181725"/>
                <a:gd name="connsiteY287" fmla="*/ 2286000 h 2649287"/>
                <a:gd name="connsiteX288" fmla="*/ 3457575 w 6181725"/>
                <a:gd name="connsiteY288" fmla="*/ 2228850 h 2649287"/>
                <a:gd name="connsiteX289" fmla="*/ 3448050 w 6181725"/>
                <a:gd name="connsiteY289" fmla="*/ 2124075 h 2649287"/>
                <a:gd name="connsiteX290" fmla="*/ 3390900 w 6181725"/>
                <a:gd name="connsiteY290" fmla="*/ 2066925 h 2649287"/>
                <a:gd name="connsiteX291" fmla="*/ 3371850 w 6181725"/>
                <a:gd name="connsiteY291" fmla="*/ 2038350 h 2649287"/>
                <a:gd name="connsiteX292" fmla="*/ 3343275 w 6181725"/>
                <a:gd name="connsiteY292" fmla="*/ 2019300 h 2649287"/>
                <a:gd name="connsiteX293" fmla="*/ 3276600 w 6181725"/>
                <a:gd name="connsiteY293" fmla="*/ 2009775 h 2649287"/>
                <a:gd name="connsiteX294" fmla="*/ 3209925 w 6181725"/>
                <a:gd name="connsiteY294" fmla="*/ 1990725 h 2649287"/>
                <a:gd name="connsiteX295" fmla="*/ 3152775 w 6181725"/>
                <a:gd name="connsiteY295" fmla="*/ 1971675 h 2649287"/>
                <a:gd name="connsiteX296" fmla="*/ 2981325 w 6181725"/>
                <a:gd name="connsiteY296" fmla="*/ 1952625 h 2649287"/>
                <a:gd name="connsiteX297" fmla="*/ 2867025 w 6181725"/>
                <a:gd name="connsiteY297" fmla="*/ 1962150 h 2649287"/>
                <a:gd name="connsiteX298" fmla="*/ 2781300 w 6181725"/>
                <a:gd name="connsiteY298" fmla="*/ 2019300 h 2649287"/>
                <a:gd name="connsiteX299" fmla="*/ 2743200 w 6181725"/>
                <a:gd name="connsiteY299" fmla="*/ 2038350 h 2649287"/>
                <a:gd name="connsiteX300" fmla="*/ 2714625 w 6181725"/>
                <a:gd name="connsiteY300" fmla="*/ 2047875 h 2649287"/>
                <a:gd name="connsiteX301" fmla="*/ 2657475 w 6181725"/>
                <a:gd name="connsiteY301" fmla="*/ 2085975 h 2649287"/>
                <a:gd name="connsiteX302" fmla="*/ 2609850 w 6181725"/>
                <a:gd name="connsiteY302" fmla="*/ 2114550 h 2649287"/>
                <a:gd name="connsiteX303" fmla="*/ 2571750 w 6181725"/>
                <a:gd name="connsiteY303" fmla="*/ 2143125 h 2649287"/>
                <a:gd name="connsiteX304" fmla="*/ 2533650 w 6181725"/>
                <a:gd name="connsiteY304" fmla="*/ 2190750 h 2649287"/>
                <a:gd name="connsiteX305" fmla="*/ 2495550 w 6181725"/>
                <a:gd name="connsiteY305" fmla="*/ 2209800 h 2649287"/>
                <a:gd name="connsiteX306" fmla="*/ 2486025 w 6181725"/>
                <a:gd name="connsiteY306" fmla="*/ 2238375 h 2649287"/>
                <a:gd name="connsiteX307" fmla="*/ 2438400 w 6181725"/>
                <a:gd name="connsiteY307" fmla="*/ 2295525 h 2649287"/>
                <a:gd name="connsiteX308" fmla="*/ 2400300 w 6181725"/>
                <a:gd name="connsiteY308" fmla="*/ 2324100 h 2649287"/>
                <a:gd name="connsiteX309" fmla="*/ 2371725 w 6181725"/>
                <a:gd name="connsiteY309" fmla="*/ 2362200 h 2649287"/>
                <a:gd name="connsiteX310" fmla="*/ 2343150 w 6181725"/>
                <a:gd name="connsiteY310" fmla="*/ 2381250 h 2649287"/>
                <a:gd name="connsiteX311" fmla="*/ 2257425 w 6181725"/>
                <a:gd name="connsiteY311" fmla="*/ 2438400 h 2649287"/>
                <a:gd name="connsiteX312" fmla="*/ 2228850 w 6181725"/>
                <a:gd name="connsiteY312" fmla="*/ 2447925 h 2649287"/>
                <a:gd name="connsiteX313" fmla="*/ 2200275 w 6181725"/>
                <a:gd name="connsiteY313" fmla="*/ 2466975 h 2649287"/>
                <a:gd name="connsiteX314" fmla="*/ 2162175 w 6181725"/>
                <a:gd name="connsiteY314" fmla="*/ 2495550 h 2649287"/>
                <a:gd name="connsiteX315" fmla="*/ 2114550 w 6181725"/>
                <a:gd name="connsiteY315" fmla="*/ 2505075 h 2649287"/>
                <a:gd name="connsiteX316" fmla="*/ 2076450 w 6181725"/>
                <a:gd name="connsiteY316" fmla="*/ 2524125 h 2649287"/>
                <a:gd name="connsiteX317" fmla="*/ 2019300 w 6181725"/>
                <a:gd name="connsiteY317" fmla="*/ 2543175 h 2649287"/>
                <a:gd name="connsiteX318" fmla="*/ 1981200 w 6181725"/>
                <a:gd name="connsiteY318" fmla="*/ 2562225 h 2649287"/>
                <a:gd name="connsiteX319" fmla="*/ 1819275 w 6181725"/>
                <a:gd name="connsiteY319" fmla="*/ 2571750 h 2649287"/>
                <a:gd name="connsiteX320" fmla="*/ 1752600 w 6181725"/>
                <a:gd name="connsiteY320" fmla="*/ 2581275 h 2649287"/>
                <a:gd name="connsiteX321" fmla="*/ 1724025 w 6181725"/>
                <a:gd name="connsiteY321" fmla="*/ 2590800 h 2649287"/>
                <a:gd name="connsiteX322" fmla="*/ 1685925 w 6181725"/>
                <a:gd name="connsiteY322" fmla="*/ 2600325 h 2649287"/>
                <a:gd name="connsiteX323" fmla="*/ 1600200 w 6181725"/>
                <a:gd name="connsiteY323" fmla="*/ 2590800 h 2649287"/>
                <a:gd name="connsiteX324" fmla="*/ 1562100 w 6181725"/>
                <a:gd name="connsiteY324" fmla="*/ 2543175 h 2649287"/>
                <a:gd name="connsiteX325" fmla="*/ 1543050 w 6181725"/>
                <a:gd name="connsiteY325" fmla="*/ 2514600 h 2649287"/>
                <a:gd name="connsiteX326" fmla="*/ 1590675 w 6181725"/>
                <a:gd name="connsiteY326" fmla="*/ 2400300 h 2649287"/>
                <a:gd name="connsiteX327" fmla="*/ 1619250 w 6181725"/>
                <a:gd name="connsiteY327" fmla="*/ 2343150 h 2649287"/>
                <a:gd name="connsiteX328" fmla="*/ 1647825 w 6181725"/>
                <a:gd name="connsiteY328" fmla="*/ 2333625 h 2649287"/>
                <a:gd name="connsiteX329" fmla="*/ 1990725 w 6181725"/>
                <a:gd name="connsiteY329" fmla="*/ 2324100 h 2649287"/>
                <a:gd name="connsiteX330" fmla="*/ 2076450 w 6181725"/>
                <a:gd name="connsiteY330" fmla="*/ 2295525 h 2649287"/>
                <a:gd name="connsiteX331" fmla="*/ 2095500 w 6181725"/>
                <a:gd name="connsiteY331" fmla="*/ 2266950 h 2649287"/>
                <a:gd name="connsiteX332" fmla="*/ 2152650 w 6181725"/>
                <a:gd name="connsiteY332" fmla="*/ 2209800 h 2649287"/>
                <a:gd name="connsiteX333" fmla="*/ 2181225 w 6181725"/>
                <a:gd name="connsiteY333" fmla="*/ 2143125 h 2649287"/>
                <a:gd name="connsiteX334" fmla="*/ 2190750 w 6181725"/>
                <a:gd name="connsiteY334" fmla="*/ 2114550 h 2649287"/>
                <a:gd name="connsiteX335" fmla="*/ 2181225 w 6181725"/>
                <a:gd name="connsiteY335" fmla="*/ 2057400 h 2649287"/>
                <a:gd name="connsiteX336" fmla="*/ 2124075 w 6181725"/>
                <a:gd name="connsiteY336" fmla="*/ 1943100 h 2649287"/>
                <a:gd name="connsiteX337" fmla="*/ 2095500 w 6181725"/>
                <a:gd name="connsiteY337" fmla="*/ 1933575 h 2649287"/>
                <a:gd name="connsiteX338" fmla="*/ 1981200 w 6181725"/>
                <a:gd name="connsiteY338" fmla="*/ 1943100 h 2649287"/>
                <a:gd name="connsiteX339" fmla="*/ 1847850 w 6181725"/>
                <a:gd name="connsiteY339" fmla="*/ 1962150 h 2649287"/>
                <a:gd name="connsiteX340" fmla="*/ 1657350 w 6181725"/>
                <a:gd name="connsiteY340" fmla="*/ 1971675 h 2649287"/>
                <a:gd name="connsiteX341" fmla="*/ 1628775 w 6181725"/>
                <a:gd name="connsiteY341" fmla="*/ 1981200 h 2649287"/>
                <a:gd name="connsiteX342" fmla="*/ 1590675 w 6181725"/>
                <a:gd name="connsiteY342" fmla="*/ 1990725 h 2649287"/>
                <a:gd name="connsiteX343" fmla="*/ 1552575 w 6181725"/>
                <a:gd name="connsiteY343" fmla="*/ 2019300 h 2649287"/>
                <a:gd name="connsiteX344" fmla="*/ 1514475 w 6181725"/>
                <a:gd name="connsiteY344" fmla="*/ 2038350 h 2649287"/>
                <a:gd name="connsiteX345" fmla="*/ 1419225 w 6181725"/>
                <a:gd name="connsiteY345" fmla="*/ 2105025 h 2649287"/>
                <a:gd name="connsiteX346" fmla="*/ 1352550 w 6181725"/>
                <a:gd name="connsiteY346" fmla="*/ 2143125 h 2649287"/>
                <a:gd name="connsiteX347" fmla="*/ 1314450 w 6181725"/>
                <a:gd name="connsiteY347" fmla="*/ 2200275 h 2649287"/>
                <a:gd name="connsiteX348" fmla="*/ 1295400 w 6181725"/>
                <a:gd name="connsiteY348" fmla="*/ 2228850 h 2649287"/>
                <a:gd name="connsiteX349" fmla="*/ 1285875 w 6181725"/>
                <a:gd name="connsiteY349" fmla="*/ 2257425 h 2649287"/>
                <a:gd name="connsiteX350" fmla="*/ 1238250 w 6181725"/>
                <a:gd name="connsiteY350" fmla="*/ 2343150 h 2649287"/>
                <a:gd name="connsiteX351" fmla="*/ 1219200 w 6181725"/>
                <a:gd name="connsiteY351" fmla="*/ 2381250 h 2649287"/>
                <a:gd name="connsiteX352" fmla="*/ 1152525 w 6181725"/>
                <a:gd name="connsiteY352" fmla="*/ 2428875 h 2649287"/>
                <a:gd name="connsiteX353" fmla="*/ 1057275 w 6181725"/>
                <a:gd name="connsiteY353" fmla="*/ 2505075 h 2649287"/>
                <a:gd name="connsiteX354" fmla="*/ 1019175 w 6181725"/>
                <a:gd name="connsiteY354" fmla="*/ 2524125 h 2649287"/>
                <a:gd name="connsiteX355" fmla="*/ 990600 w 6181725"/>
                <a:gd name="connsiteY355" fmla="*/ 2543175 h 2649287"/>
                <a:gd name="connsiteX356" fmla="*/ 952500 w 6181725"/>
                <a:gd name="connsiteY356" fmla="*/ 2552700 h 2649287"/>
                <a:gd name="connsiteX357" fmla="*/ 885825 w 6181725"/>
                <a:gd name="connsiteY357" fmla="*/ 2571750 h 2649287"/>
                <a:gd name="connsiteX358" fmla="*/ 733425 w 6181725"/>
                <a:gd name="connsiteY358" fmla="*/ 2590800 h 2649287"/>
                <a:gd name="connsiteX359" fmla="*/ 609600 w 6181725"/>
                <a:gd name="connsiteY359" fmla="*/ 2600325 h 2649287"/>
                <a:gd name="connsiteX360" fmla="*/ 485775 w 6181725"/>
                <a:gd name="connsiteY360" fmla="*/ 2619375 h 2649287"/>
                <a:gd name="connsiteX361" fmla="*/ 323850 w 6181725"/>
                <a:gd name="connsiteY361" fmla="*/ 2609850 h 2649287"/>
                <a:gd name="connsiteX362" fmla="*/ 285750 w 6181725"/>
                <a:gd name="connsiteY362" fmla="*/ 2600325 h 2649287"/>
                <a:gd name="connsiteX363" fmla="*/ 219075 w 6181725"/>
                <a:gd name="connsiteY363" fmla="*/ 2543175 h 2649287"/>
                <a:gd name="connsiteX364" fmla="*/ 161925 w 6181725"/>
                <a:gd name="connsiteY364" fmla="*/ 2495550 h 2649287"/>
                <a:gd name="connsiteX365" fmla="*/ 152400 w 6181725"/>
                <a:gd name="connsiteY365" fmla="*/ 2466975 h 2649287"/>
                <a:gd name="connsiteX366" fmla="*/ 190500 w 6181725"/>
                <a:gd name="connsiteY366" fmla="*/ 2352675 h 2649287"/>
                <a:gd name="connsiteX367" fmla="*/ 257175 w 6181725"/>
                <a:gd name="connsiteY367" fmla="*/ 2333625 h 2649287"/>
                <a:gd name="connsiteX368" fmla="*/ 571500 w 6181725"/>
                <a:gd name="connsiteY368" fmla="*/ 2324100 h 2649287"/>
                <a:gd name="connsiteX369" fmla="*/ 819150 w 6181725"/>
                <a:gd name="connsiteY369" fmla="*/ 2305050 h 2649287"/>
                <a:gd name="connsiteX370" fmla="*/ 885825 w 6181725"/>
                <a:gd name="connsiteY370" fmla="*/ 2257425 h 2649287"/>
                <a:gd name="connsiteX371" fmla="*/ 923925 w 6181725"/>
                <a:gd name="connsiteY371" fmla="*/ 2238375 h 2649287"/>
                <a:gd name="connsiteX372" fmla="*/ 971550 w 6181725"/>
                <a:gd name="connsiteY372" fmla="*/ 2162175 h 2649287"/>
                <a:gd name="connsiteX373" fmla="*/ 990600 w 6181725"/>
                <a:gd name="connsiteY373" fmla="*/ 2085975 h 2649287"/>
                <a:gd name="connsiteX374" fmla="*/ 1000125 w 6181725"/>
                <a:gd name="connsiteY374" fmla="*/ 2047875 h 2649287"/>
                <a:gd name="connsiteX375" fmla="*/ 990600 w 6181725"/>
                <a:gd name="connsiteY375" fmla="*/ 1990725 h 2649287"/>
                <a:gd name="connsiteX376" fmla="*/ 933450 w 6181725"/>
                <a:gd name="connsiteY376" fmla="*/ 2000250 h 2649287"/>
                <a:gd name="connsiteX377" fmla="*/ 714375 w 6181725"/>
                <a:gd name="connsiteY377" fmla="*/ 2009775 h 2649287"/>
                <a:gd name="connsiteX378" fmla="*/ 590550 w 6181725"/>
                <a:gd name="connsiteY378" fmla="*/ 2028825 h 2649287"/>
                <a:gd name="connsiteX379" fmla="*/ 390525 w 6181725"/>
                <a:gd name="connsiteY379" fmla="*/ 2038350 h 2649287"/>
                <a:gd name="connsiteX380" fmla="*/ 76200 w 6181725"/>
                <a:gd name="connsiteY380" fmla="*/ 2028825 h 2649287"/>
                <a:gd name="connsiteX381" fmla="*/ 47625 w 6181725"/>
                <a:gd name="connsiteY381" fmla="*/ 2009775 h 2649287"/>
                <a:gd name="connsiteX382" fmla="*/ 9525 w 6181725"/>
                <a:gd name="connsiteY382" fmla="*/ 1924050 h 2649287"/>
                <a:gd name="connsiteX383" fmla="*/ 0 w 6181725"/>
                <a:gd name="connsiteY383" fmla="*/ 1895475 h 2649287"/>
                <a:gd name="connsiteX384" fmla="*/ 19050 w 6181725"/>
                <a:gd name="connsiteY384" fmla="*/ 1628775 h 2649287"/>
                <a:gd name="connsiteX385" fmla="*/ 57150 w 6181725"/>
                <a:gd name="connsiteY385" fmla="*/ 1543050 h 2649287"/>
                <a:gd name="connsiteX386" fmla="*/ 66675 w 6181725"/>
                <a:gd name="connsiteY386" fmla="*/ 1514475 h 2649287"/>
                <a:gd name="connsiteX387" fmla="*/ 76200 w 6181725"/>
                <a:gd name="connsiteY387" fmla="*/ 1428750 h 2649287"/>
                <a:gd name="connsiteX388" fmla="*/ 85725 w 6181725"/>
                <a:gd name="connsiteY388" fmla="*/ 1295400 h 2649287"/>
                <a:gd name="connsiteX389" fmla="*/ 95250 w 6181725"/>
                <a:gd name="connsiteY389" fmla="*/ 1228725 h 2649287"/>
                <a:gd name="connsiteX390" fmla="*/ 114300 w 6181725"/>
                <a:gd name="connsiteY390" fmla="*/ 1066800 h 2649287"/>
                <a:gd name="connsiteX391" fmla="*/ 123825 w 6181725"/>
                <a:gd name="connsiteY391" fmla="*/ 657225 h 264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Lst>
              <a:rect l="l" t="t" r="r" b="b"/>
              <a:pathLst>
                <a:path w="6181725" h="2649287">
                  <a:moveTo>
                    <a:pt x="123825" y="657225"/>
                  </a:moveTo>
                  <a:cubicBezTo>
                    <a:pt x="127000" y="569913"/>
                    <a:pt x="127065" y="580637"/>
                    <a:pt x="133350" y="542925"/>
                  </a:cubicBezTo>
                  <a:cubicBezTo>
                    <a:pt x="136651" y="523118"/>
                    <a:pt x="146050" y="504825"/>
                    <a:pt x="152400" y="485775"/>
                  </a:cubicBezTo>
                  <a:lnTo>
                    <a:pt x="161925" y="457200"/>
                  </a:lnTo>
                  <a:lnTo>
                    <a:pt x="171450" y="428625"/>
                  </a:lnTo>
                  <a:cubicBezTo>
                    <a:pt x="174625" y="419100"/>
                    <a:pt x="172621" y="405619"/>
                    <a:pt x="180975" y="400050"/>
                  </a:cubicBezTo>
                  <a:lnTo>
                    <a:pt x="209550" y="381000"/>
                  </a:lnTo>
                  <a:lnTo>
                    <a:pt x="247650" y="323850"/>
                  </a:lnTo>
                  <a:cubicBezTo>
                    <a:pt x="254000" y="314325"/>
                    <a:pt x="263080" y="306135"/>
                    <a:pt x="266700" y="295275"/>
                  </a:cubicBezTo>
                  <a:cubicBezTo>
                    <a:pt x="273494" y="274892"/>
                    <a:pt x="277897" y="253331"/>
                    <a:pt x="295275" y="238125"/>
                  </a:cubicBezTo>
                  <a:cubicBezTo>
                    <a:pt x="312505" y="223048"/>
                    <a:pt x="352425" y="200025"/>
                    <a:pt x="352425" y="200025"/>
                  </a:cubicBezTo>
                  <a:cubicBezTo>
                    <a:pt x="358775" y="190500"/>
                    <a:pt x="363870" y="180006"/>
                    <a:pt x="371475" y="171450"/>
                  </a:cubicBezTo>
                  <a:cubicBezTo>
                    <a:pt x="401342" y="137850"/>
                    <a:pt x="421242" y="115798"/>
                    <a:pt x="457200" y="95250"/>
                  </a:cubicBezTo>
                  <a:cubicBezTo>
                    <a:pt x="469528" y="88205"/>
                    <a:pt x="483124" y="83505"/>
                    <a:pt x="495300" y="76200"/>
                  </a:cubicBezTo>
                  <a:cubicBezTo>
                    <a:pt x="514933" y="64420"/>
                    <a:pt x="530730" y="45340"/>
                    <a:pt x="552450" y="38100"/>
                  </a:cubicBezTo>
                  <a:cubicBezTo>
                    <a:pt x="622019" y="14910"/>
                    <a:pt x="590119" y="23920"/>
                    <a:pt x="647700" y="9525"/>
                  </a:cubicBezTo>
                  <a:cubicBezTo>
                    <a:pt x="755357" y="13831"/>
                    <a:pt x="837815" y="4666"/>
                    <a:pt x="933450" y="28575"/>
                  </a:cubicBezTo>
                  <a:cubicBezTo>
                    <a:pt x="943190" y="31010"/>
                    <a:pt x="953248" y="33224"/>
                    <a:pt x="962025" y="38100"/>
                  </a:cubicBezTo>
                  <a:cubicBezTo>
                    <a:pt x="994985" y="56411"/>
                    <a:pt x="1023812" y="76050"/>
                    <a:pt x="1047750" y="104775"/>
                  </a:cubicBezTo>
                  <a:cubicBezTo>
                    <a:pt x="1055079" y="113569"/>
                    <a:pt x="1062151" y="122889"/>
                    <a:pt x="1066800" y="133350"/>
                  </a:cubicBezTo>
                  <a:cubicBezTo>
                    <a:pt x="1074955" y="151700"/>
                    <a:pt x="1085850" y="190500"/>
                    <a:pt x="1085850" y="190500"/>
                  </a:cubicBezTo>
                  <a:cubicBezTo>
                    <a:pt x="1082675" y="206375"/>
                    <a:pt x="1084357" y="224069"/>
                    <a:pt x="1076325" y="238125"/>
                  </a:cubicBezTo>
                  <a:cubicBezTo>
                    <a:pt x="1069903" y="249363"/>
                    <a:pt x="1031853" y="265291"/>
                    <a:pt x="1019175" y="266700"/>
                  </a:cubicBezTo>
                  <a:cubicBezTo>
                    <a:pt x="971736" y="271971"/>
                    <a:pt x="923925" y="273050"/>
                    <a:pt x="876300" y="276225"/>
                  </a:cubicBezTo>
                  <a:cubicBezTo>
                    <a:pt x="863600" y="279400"/>
                    <a:pt x="850739" y="281988"/>
                    <a:pt x="838200" y="285750"/>
                  </a:cubicBezTo>
                  <a:cubicBezTo>
                    <a:pt x="818966" y="291520"/>
                    <a:pt x="781050" y="304800"/>
                    <a:pt x="781050" y="304800"/>
                  </a:cubicBezTo>
                  <a:cubicBezTo>
                    <a:pt x="726455" y="386692"/>
                    <a:pt x="791910" y="283080"/>
                    <a:pt x="752475" y="361950"/>
                  </a:cubicBezTo>
                  <a:cubicBezTo>
                    <a:pt x="747355" y="372189"/>
                    <a:pt x="738074" y="380064"/>
                    <a:pt x="733425" y="390525"/>
                  </a:cubicBezTo>
                  <a:cubicBezTo>
                    <a:pt x="725270" y="408875"/>
                    <a:pt x="714375" y="447675"/>
                    <a:pt x="714375" y="447675"/>
                  </a:cubicBezTo>
                  <a:cubicBezTo>
                    <a:pt x="718033" y="469625"/>
                    <a:pt x="721701" y="509952"/>
                    <a:pt x="733425" y="533400"/>
                  </a:cubicBezTo>
                  <a:cubicBezTo>
                    <a:pt x="738545" y="543639"/>
                    <a:pt x="743536" y="554824"/>
                    <a:pt x="752475" y="561975"/>
                  </a:cubicBezTo>
                  <a:cubicBezTo>
                    <a:pt x="760315" y="568247"/>
                    <a:pt x="772070" y="567010"/>
                    <a:pt x="781050" y="571500"/>
                  </a:cubicBezTo>
                  <a:cubicBezTo>
                    <a:pt x="791289" y="576620"/>
                    <a:pt x="800831" y="583221"/>
                    <a:pt x="809625" y="590550"/>
                  </a:cubicBezTo>
                  <a:cubicBezTo>
                    <a:pt x="819973" y="599174"/>
                    <a:pt x="826425" y="612583"/>
                    <a:pt x="838200" y="619125"/>
                  </a:cubicBezTo>
                  <a:lnTo>
                    <a:pt x="923925" y="647700"/>
                  </a:lnTo>
                  <a:lnTo>
                    <a:pt x="952500" y="657225"/>
                  </a:lnTo>
                  <a:cubicBezTo>
                    <a:pt x="962025" y="660400"/>
                    <a:pt x="971171" y="665099"/>
                    <a:pt x="981075" y="666750"/>
                  </a:cubicBezTo>
                  <a:cubicBezTo>
                    <a:pt x="1000125" y="669925"/>
                    <a:pt x="1019341" y="672228"/>
                    <a:pt x="1038225" y="676275"/>
                  </a:cubicBezTo>
                  <a:cubicBezTo>
                    <a:pt x="1063826" y="681761"/>
                    <a:pt x="1088334" y="693151"/>
                    <a:pt x="1114425" y="695325"/>
                  </a:cubicBezTo>
                  <a:lnTo>
                    <a:pt x="1228725" y="704850"/>
                  </a:lnTo>
                  <a:cubicBezTo>
                    <a:pt x="1270000" y="701675"/>
                    <a:pt x="1311473" y="700460"/>
                    <a:pt x="1352550" y="695325"/>
                  </a:cubicBezTo>
                  <a:cubicBezTo>
                    <a:pt x="1362513" y="694080"/>
                    <a:pt x="1371471" y="688558"/>
                    <a:pt x="1381125" y="685800"/>
                  </a:cubicBezTo>
                  <a:cubicBezTo>
                    <a:pt x="1412512" y="676832"/>
                    <a:pt x="1434114" y="673297"/>
                    <a:pt x="1466850" y="666750"/>
                  </a:cubicBezTo>
                  <a:cubicBezTo>
                    <a:pt x="1550332" y="583268"/>
                    <a:pt x="1444434" y="685430"/>
                    <a:pt x="1524000" y="619125"/>
                  </a:cubicBezTo>
                  <a:cubicBezTo>
                    <a:pt x="1597339" y="558009"/>
                    <a:pt x="1510204" y="618798"/>
                    <a:pt x="1581150" y="571500"/>
                  </a:cubicBezTo>
                  <a:cubicBezTo>
                    <a:pt x="1593850" y="552450"/>
                    <a:pt x="1616012" y="537015"/>
                    <a:pt x="1619250" y="514350"/>
                  </a:cubicBezTo>
                  <a:cubicBezTo>
                    <a:pt x="1622425" y="492125"/>
                    <a:pt x="1624372" y="469690"/>
                    <a:pt x="1628775" y="447675"/>
                  </a:cubicBezTo>
                  <a:cubicBezTo>
                    <a:pt x="1633910" y="422002"/>
                    <a:pt x="1639546" y="396313"/>
                    <a:pt x="1647825" y="371475"/>
                  </a:cubicBezTo>
                  <a:cubicBezTo>
                    <a:pt x="1651000" y="361950"/>
                    <a:pt x="1654915" y="352640"/>
                    <a:pt x="1657350" y="342900"/>
                  </a:cubicBezTo>
                  <a:cubicBezTo>
                    <a:pt x="1661277" y="327194"/>
                    <a:pt x="1662615" y="310894"/>
                    <a:pt x="1666875" y="295275"/>
                  </a:cubicBezTo>
                  <a:cubicBezTo>
                    <a:pt x="1706911" y="148475"/>
                    <a:pt x="1664886" y="299750"/>
                    <a:pt x="1704975" y="209550"/>
                  </a:cubicBezTo>
                  <a:cubicBezTo>
                    <a:pt x="1720065" y="175597"/>
                    <a:pt x="1717207" y="149693"/>
                    <a:pt x="1743075" y="123825"/>
                  </a:cubicBezTo>
                  <a:cubicBezTo>
                    <a:pt x="1751170" y="115730"/>
                    <a:pt x="1761411" y="109895"/>
                    <a:pt x="1771650" y="104775"/>
                  </a:cubicBezTo>
                  <a:cubicBezTo>
                    <a:pt x="1780630" y="100285"/>
                    <a:pt x="1790700" y="98425"/>
                    <a:pt x="1800225" y="95250"/>
                  </a:cubicBezTo>
                  <a:cubicBezTo>
                    <a:pt x="1863641" y="31834"/>
                    <a:pt x="1795344" y="91612"/>
                    <a:pt x="1857375" y="57150"/>
                  </a:cubicBezTo>
                  <a:cubicBezTo>
                    <a:pt x="1877389" y="46031"/>
                    <a:pt x="1892805" y="26290"/>
                    <a:pt x="1914525" y="19050"/>
                  </a:cubicBezTo>
                  <a:lnTo>
                    <a:pt x="1971675" y="0"/>
                  </a:lnTo>
                  <a:cubicBezTo>
                    <a:pt x="1997075" y="3175"/>
                    <a:pt x="2022846" y="4162"/>
                    <a:pt x="2047875" y="9525"/>
                  </a:cubicBezTo>
                  <a:cubicBezTo>
                    <a:pt x="2067510" y="13732"/>
                    <a:pt x="2085975" y="22225"/>
                    <a:pt x="2105025" y="28575"/>
                  </a:cubicBezTo>
                  <a:lnTo>
                    <a:pt x="2162175" y="47625"/>
                  </a:lnTo>
                  <a:cubicBezTo>
                    <a:pt x="2171700" y="50800"/>
                    <a:pt x="2180811" y="55730"/>
                    <a:pt x="2190750" y="57150"/>
                  </a:cubicBezTo>
                  <a:cubicBezTo>
                    <a:pt x="2212975" y="60325"/>
                    <a:pt x="2235280" y="62984"/>
                    <a:pt x="2257425" y="66675"/>
                  </a:cubicBezTo>
                  <a:cubicBezTo>
                    <a:pt x="2273394" y="69337"/>
                    <a:pt x="2289049" y="73738"/>
                    <a:pt x="2305050" y="76200"/>
                  </a:cubicBezTo>
                  <a:cubicBezTo>
                    <a:pt x="2330350" y="80092"/>
                    <a:pt x="2355910" y="82105"/>
                    <a:pt x="2381250" y="85725"/>
                  </a:cubicBezTo>
                  <a:cubicBezTo>
                    <a:pt x="2401736" y="88652"/>
                    <a:pt x="2444287" y="93431"/>
                    <a:pt x="2466975" y="104775"/>
                  </a:cubicBezTo>
                  <a:cubicBezTo>
                    <a:pt x="2477214" y="109895"/>
                    <a:pt x="2486025" y="117475"/>
                    <a:pt x="2495550" y="123825"/>
                  </a:cubicBezTo>
                  <a:cubicBezTo>
                    <a:pt x="2501900" y="133350"/>
                    <a:pt x="2506505" y="144305"/>
                    <a:pt x="2514600" y="152400"/>
                  </a:cubicBezTo>
                  <a:cubicBezTo>
                    <a:pt x="2522695" y="160495"/>
                    <a:pt x="2537108" y="161742"/>
                    <a:pt x="2543175" y="171450"/>
                  </a:cubicBezTo>
                  <a:cubicBezTo>
                    <a:pt x="2553818" y="188478"/>
                    <a:pt x="2562225" y="228600"/>
                    <a:pt x="2562225" y="228600"/>
                  </a:cubicBezTo>
                  <a:cubicBezTo>
                    <a:pt x="2553137" y="255864"/>
                    <a:pt x="2558613" y="264836"/>
                    <a:pt x="2524125" y="266700"/>
                  </a:cubicBezTo>
                  <a:cubicBezTo>
                    <a:pt x="2416286" y="272529"/>
                    <a:pt x="2308225" y="273050"/>
                    <a:pt x="2200275" y="276225"/>
                  </a:cubicBezTo>
                  <a:cubicBezTo>
                    <a:pt x="2190750" y="279400"/>
                    <a:pt x="2181545" y="283781"/>
                    <a:pt x="2171700" y="285750"/>
                  </a:cubicBezTo>
                  <a:cubicBezTo>
                    <a:pt x="2149685" y="290153"/>
                    <a:pt x="2126529" y="288824"/>
                    <a:pt x="2105025" y="295275"/>
                  </a:cubicBezTo>
                  <a:cubicBezTo>
                    <a:pt x="2094060" y="298564"/>
                    <a:pt x="2085975" y="307975"/>
                    <a:pt x="2076450" y="314325"/>
                  </a:cubicBezTo>
                  <a:cubicBezTo>
                    <a:pt x="2070100" y="323850"/>
                    <a:pt x="2064729" y="334106"/>
                    <a:pt x="2057400" y="342900"/>
                  </a:cubicBezTo>
                  <a:cubicBezTo>
                    <a:pt x="2048776" y="353248"/>
                    <a:pt x="2036297" y="360267"/>
                    <a:pt x="2028825" y="371475"/>
                  </a:cubicBezTo>
                  <a:cubicBezTo>
                    <a:pt x="2023256" y="379829"/>
                    <a:pt x="2022475" y="390525"/>
                    <a:pt x="2019300" y="400050"/>
                  </a:cubicBezTo>
                  <a:cubicBezTo>
                    <a:pt x="2022475" y="431800"/>
                    <a:pt x="2023973" y="463763"/>
                    <a:pt x="2028825" y="495300"/>
                  </a:cubicBezTo>
                  <a:cubicBezTo>
                    <a:pt x="2031543" y="512969"/>
                    <a:pt x="2049836" y="549368"/>
                    <a:pt x="2057400" y="561975"/>
                  </a:cubicBezTo>
                  <a:cubicBezTo>
                    <a:pt x="2069180" y="581608"/>
                    <a:pt x="2076450" y="606425"/>
                    <a:pt x="2095500" y="619125"/>
                  </a:cubicBezTo>
                  <a:cubicBezTo>
                    <a:pt x="2169358" y="668364"/>
                    <a:pt x="2130930" y="649985"/>
                    <a:pt x="2209800" y="676275"/>
                  </a:cubicBezTo>
                  <a:lnTo>
                    <a:pt x="2238375" y="685800"/>
                  </a:lnTo>
                  <a:lnTo>
                    <a:pt x="2266950" y="695325"/>
                  </a:lnTo>
                  <a:lnTo>
                    <a:pt x="2819400" y="685800"/>
                  </a:lnTo>
                  <a:cubicBezTo>
                    <a:pt x="2832484" y="685378"/>
                    <a:pt x="2844620" y="678617"/>
                    <a:pt x="2857500" y="676275"/>
                  </a:cubicBezTo>
                  <a:cubicBezTo>
                    <a:pt x="2879589" y="672259"/>
                    <a:pt x="2901950" y="669925"/>
                    <a:pt x="2924175" y="666750"/>
                  </a:cubicBezTo>
                  <a:cubicBezTo>
                    <a:pt x="2933700" y="660400"/>
                    <a:pt x="2944655" y="655795"/>
                    <a:pt x="2952750" y="647700"/>
                  </a:cubicBezTo>
                  <a:cubicBezTo>
                    <a:pt x="2971214" y="629236"/>
                    <a:pt x="2973578" y="613791"/>
                    <a:pt x="2981325" y="590550"/>
                  </a:cubicBezTo>
                  <a:cubicBezTo>
                    <a:pt x="2978150" y="546100"/>
                    <a:pt x="2975835" y="501580"/>
                    <a:pt x="2971800" y="457200"/>
                  </a:cubicBezTo>
                  <a:cubicBezTo>
                    <a:pt x="2969482" y="431707"/>
                    <a:pt x="2962275" y="406598"/>
                    <a:pt x="2962275" y="381000"/>
                  </a:cubicBezTo>
                  <a:cubicBezTo>
                    <a:pt x="2962275" y="330101"/>
                    <a:pt x="2966974" y="279270"/>
                    <a:pt x="2971800" y="228600"/>
                  </a:cubicBezTo>
                  <a:cubicBezTo>
                    <a:pt x="2973079" y="215174"/>
                    <a:pt x="2982541" y="169018"/>
                    <a:pt x="2990850" y="152400"/>
                  </a:cubicBezTo>
                  <a:cubicBezTo>
                    <a:pt x="3010694" y="112713"/>
                    <a:pt x="3024188" y="114300"/>
                    <a:pt x="3067050" y="85725"/>
                  </a:cubicBezTo>
                  <a:cubicBezTo>
                    <a:pt x="3076575" y="79375"/>
                    <a:pt x="3084765" y="70295"/>
                    <a:pt x="3095625" y="66675"/>
                  </a:cubicBezTo>
                  <a:cubicBezTo>
                    <a:pt x="3114675" y="60325"/>
                    <a:pt x="3132896" y="50465"/>
                    <a:pt x="3152775" y="47625"/>
                  </a:cubicBezTo>
                  <a:cubicBezTo>
                    <a:pt x="3251038" y="33587"/>
                    <a:pt x="3197111" y="40334"/>
                    <a:pt x="3314700" y="28575"/>
                  </a:cubicBezTo>
                  <a:cubicBezTo>
                    <a:pt x="3409950" y="34925"/>
                    <a:pt x="3505572" y="37083"/>
                    <a:pt x="3600450" y="47625"/>
                  </a:cubicBezTo>
                  <a:cubicBezTo>
                    <a:pt x="3647772" y="52883"/>
                    <a:pt x="3676862" y="79517"/>
                    <a:pt x="3714750" y="104775"/>
                  </a:cubicBezTo>
                  <a:lnTo>
                    <a:pt x="3743325" y="123825"/>
                  </a:lnTo>
                  <a:cubicBezTo>
                    <a:pt x="3746500" y="133350"/>
                    <a:pt x="3746422" y="144687"/>
                    <a:pt x="3752850" y="152400"/>
                  </a:cubicBezTo>
                  <a:cubicBezTo>
                    <a:pt x="3763013" y="164596"/>
                    <a:pt x="3779003" y="170521"/>
                    <a:pt x="3790950" y="180975"/>
                  </a:cubicBezTo>
                  <a:cubicBezTo>
                    <a:pt x="3804467" y="192802"/>
                    <a:pt x="3816350" y="206375"/>
                    <a:pt x="3829050" y="219075"/>
                  </a:cubicBezTo>
                  <a:cubicBezTo>
                    <a:pt x="3832225" y="234950"/>
                    <a:pt x="3832891" y="251541"/>
                    <a:pt x="3838575" y="266700"/>
                  </a:cubicBezTo>
                  <a:cubicBezTo>
                    <a:pt x="3842595" y="277419"/>
                    <a:pt x="3856006" y="283942"/>
                    <a:pt x="3857625" y="295275"/>
                  </a:cubicBezTo>
                  <a:cubicBezTo>
                    <a:pt x="3859476" y="308234"/>
                    <a:pt x="3851275" y="320675"/>
                    <a:pt x="3848100" y="333375"/>
                  </a:cubicBezTo>
                  <a:cubicBezTo>
                    <a:pt x="3800475" y="330200"/>
                    <a:pt x="3752616" y="329537"/>
                    <a:pt x="3705225" y="323850"/>
                  </a:cubicBezTo>
                  <a:cubicBezTo>
                    <a:pt x="3673077" y="319992"/>
                    <a:pt x="3609975" y="304800"/>
                    <a:pt x="3609975" y="304800"/>
                  </a:cubicBezTo>
                  <a:cubicBezTo>
                    <a:pt x="3578802" y="306878"/>
                    <a:pt x="3479187" y="305030"/>
                    <a:pt x="3429000" y="323850"/>
                  </a:cubicBezTo>
                  <a:cubicBezTo>
                    <a:pt x="3401378" y="334208"/>
                    <a:pt x="3386012" y="346159"/>
                    <a:pt x="3362325" y="361950"/>
                  </a:cubicBezTo>
                  <a:cubicBezTo>
                    <a:pt x="3359150" y="374650"/>
                    <a:pt x="3356562" y="387511"/>
                    <a:pt x="3352800" y="400050"/>
                  </a:cubicBezTo>
                  <a:cubicBezTo>
                    <a:pt x="3318015" y="515998"/>
                    <a:pt x="3346179" y="407483"/>
                    <a:pt x="3324225" y="495300"/>
                  </a:cubicBezTo>
                  <a:cubicBezTo>
                    <a:pt x="3327400" y="520700"/>
                    <a:pt x="3325655" y="547216"/>
                    <a:pt x="3333750" y="571500"/>
                  </a:cubicBezTo>
                  <a:cubicBezTo>
                    <a:pt x="3341040" y="593369"/>
                    <a:pt x="3369418" y="619103"/>
                    <a:pt x="3390900" y="628650"/>
                  </a:cubicBezTo>
                  <a:cubicBezTo>
                    <a:pt x="3409250" y="636805"/>
                    <a:pt x="3431342" y="636561"/>
                    <a:pt x="3448050" y="647700"/>
                  </a:cubicBezTo>
                  <a:cubicBezTo>
                    <a:pt x="3457575" y="654050"/>
                    <a:pt x="3465471" y="664176"/>
                    <a:pt x="3476625" y="666750"/>
                  </a:cubicBezTo>
                  <a:cubicBezTo>
                    <a:pt x="3507716" y="673925"/>
                    <a:pt x="3540125" y="673100"/>
                    <a:pt x="3571875" y="676275"/>
                  </a:cubicBezTo>
                  <a:cubicBezTo>
                    <a:pt x="3640388" y="699113"/>
                    <a:pt x="3554829" y="671405"/>
                    <a:pt x="3638550" y="695325"/>
                  </a:cubicBezTo>
                  <a:cubicBezTo>
                    <a:pt x="3648204" y="698083"/>
                    <a:pt x="3657385" y="702415"/>
                    <a:pt x="3667125" y="704850"/>
                  </a:cubicBezTo>
                  <a:cubicBezTo>
                    <a:pt x="3682831" y="708777"/>
                    <a:pt x="3699044" y="710448"/>
                    <a:pt x="3714750" y="714375"/>
                  </a:cubicBezTo>
                  <a:cubicBezTo>
                    <a:pt x="3724490" y="716810"/>
                    <a:pt x="3733639" y="721258"/>
                    <a:pt x="3743325" y="723900"/>
                  </a:cubicBezTo>
                  <a:cubicBezTo>
                    <a:pt x="3768584" y="730789"/>
                    <a:pt x="3794125" y="736600"/>
                    <a:pt x="3819525" y="742950"/>
                  </a:cubicBezTo>
                  <a:lnTo>
                    <a:pt x="3857625" y="752475"/>
                  </a:lnTo>
                  <a:lnTo>
                    <a:pt x="4124325" y="742950"/>
                  </a:lnTo>
                  <a:cubicBezTo>
                    <a:pt x="4349665" y="733936"/>
                    <a:pt x="4268767" y="755128"/>
                    <a:pt x="4391025" y="714375"/>
                  </a:cubicBezTo>
                  <a:cubicBezTo>
                    <a:pt x="4397375" y="704850"/>
                    <a:pt x="4409361" y="697225"/>
                    <a:pt x="4410075" y="685800"/>
                  </a:cubicBezTo>
                  <a:cubicBezTo>
                    <a:pt x="4412657" y="644484"/>
                    <a:pt x="4408179" y="602663"/>
                    <a:pt x="4400550" y="561975"/>
                  </a:cubicBezTo>
                  <a:cubicBezTo>
                    <a:pt x="4398440" y="550723"/>
                    <a:pt x="4387180" y="543339"/>
                    <a:pt x="4381500" y="533400"/>
                  </a:cubicBezTo>
                  <a:cubicBezTo>
                    <a:pt x="4374455" y="521072"/>
                    <a:pt x="4369495" y="507628"/>
                    <a:pt x="4362450" y="495300"/>
                  </a:cubicBezTo>
                  <a:cubicBezTo>
                    <a:pt x="4356770" y="485361"/>
                    <a:pt x="4348520" y="476964"/>
                    <a:pt x="4343400" y="466725"/>
                  </a:cubicBezTo>
                  <a:cubicBezTo>
                    <a:pt x="4335754" y="451432"/>
                    <a:pt x="4332537" y="434110"/>
                    <a:pt x="4324350" y="419100"/>
                  </a:cubicBezTo>
                  <a:cubicBezTo>
                    <a:pt x="4313387" y="399000"/>
                    <a:pt x="4298950" y="381000"/>
                    <a:pt x="4286250" y="361950"/>
                  </a:cubicBezTo>
                  <a:lnTo>
                    <a:pt x="4267200" y="333375"/>
                  </a:lnTo>
                  <a:cubicBezTo>
                    <a:pt x="4270375" y="285750"/>
                    <a:pt x="4266371" y="237094"/>
                    <a:pt x="4276725" y="190500"/>
                  </a:cubicBezTo>
                  <a:cubicBezTo>
                    <a:pt x="4279647" y="177350"/>
                    <a:pt x="4297828" y="173133"/>
                    <a:pt x="4305300" y="161925"/>
                  </a:cubicBezTo>
                  <a:cubicBezTo>
                    <a:pt x="4310869" y="153571"/>
                    <a:pt x="4307725" y="140450"/>
                    <a:pt x="4314825" y="133350"/>
                  </a:cubicBezTo>
                  <a:cubicBezTo>
                    <a:pt x="4324865" y="123310"/>
                    <a:pt x="4339874" y="119893"/>
                    <a:pt x="4352925" y="114300"/>
                  </a:cubicBezTo>
                  <a:cubicBezTo>
                    <a:pt x="4362153" y="110345"/>
                    <a:pt x="4371846" y="107533"/>
                    <a:pt x="4381500" y="104775"/>
                  </a:cubicBezTo>
                  <a:cubicBezTo>
                    <a:pt x="4426410" y="91944"/>
                    <a:pt x="4432314" y="93434"/>
                    <a:pt x="4486275" y="85725"/>
                  </a:cubicBezTo>
                  <a:lnTo>
                    <a:pt x="4543425" y="66675"/>
                  </a:lnTo>
                  <a:cubicBezTo>
                    <a:pt x="4552950" y="63500"/>
                    <a:pt x="4562260" y="59585"/>
                    <a:pt x="4572000" y="57150"/>
                  </a:cubicBezTo>
                  <a:cubicBezTo>
                    <a:pt x="4584700" y="53975"/>
                    <a:pt x="4597513" y="51221"/>
                    <a:pt x="4610100" y="47625"/>
                  </a:cubicBezTo>
                  <a:cubicBezTo>
                    <a:pt x="4619754" y="44867"/>
                    <a:pt x="4628935" y="40535"/>
                    <a:pt x="4638675" y="38100"/>
                  </a:cubicBezTo>
                  <a:cubicBezTo>
                    <a:pt x="4654381" y="34173"/>
                    <a:pt x="4670594" y="32502"/>
                    <a:pt x="4686300" y="28575"/>
                  </a:cubicBezTo>
                  <a:cubicBezTo>
                    <a:pt x="4696040" y="26140"/>
                    <a:pt x="4704997" y="20846"/>
                    <a:pt x="4714875" y="19050"/>
                  </a:cubicBezTo>
                  <a:cubicBezTo>
                    <a:pt x="4740060" y="14471"/>
                    <a:pt x="4765675" y="12700"/>
                    <a:pt x="4791075" y="9525"/>
                  </a:cubicBezTo>
                  <a:cubicBezTo>
                    <a:pt x="4854575" y="12700"/>
                    <a:pt x="4921046" y="-406"/>
                    <a:pt x="4981575" y="19050"/>
                  </a:cubicBezTo>
                  <a:cubicBezTo>
                    <a:pt x="5015773" y="30042"/>
                    <a:pt x="5032375" y="69850"/>
                    <a:pt x="5057775" y="95250"/>
                  </a:cubicBezTo>
                  <a:lnTo>
                    <a:pt x="5086350" y="123825"/>
                  </a:lnTo>
                  <a:cubicBezTo>
                    <a:pt x="5095875" y="133350"/>
                    <a:pt x="5106843" y="141624"/>
                    <a:pt x="5114925" y="152400"/>
                  </a:cubicBezTo>
                  <a:lnTo>
                    <a:pt x="5143500" y="190500"/>
                  </a:lnTo>
                  <a:cubicBezTo>
                    <a:pt x="5165838" y="257513"/>
                    <a:pt x="5136765" y="174785"/>
                    <a:pt x="5172075" y="257175"/>
                  </a:cubicBezTo>
                  <a:cubicBezTo>
                    <a:pt x="5181863" y="280013"/>
                    <a:pt x="5184220" y="299683"/>
                    <a:pt x="5191125" y="323850"/>
                  </a:cubicBezTo>
                  <a:cubicBezTo>
                    <a:pt x="5193883" y="333504"/>
                    <a:pt x="5210451" y="350247"/>
                    <a:pt x="5200650" y="352425"/>
                  </a:cubicBezTo>
                  <a:cubicBezTo>
                    <a:pt x="5169501" y="359347"/>
                    <a:pt x="5137150" y="346075"/>
                    <a:pt x="5105400" y="342900"/>
                  </a:cubicBezTo>
                  <a:cubicBezTo>
                    <a:pt x="5049373" y="324224"/>
                    <a:pt x="5094865" y="337313"/>
                    <a:pt x="5000625" y="323850"/>
                  </a:cubicBezTo>
                  <a:cubicBezTo>
                    <a:pt x="4980810" y="321019"/>
                    <a:pt x="4917729" y="310270"/>
                    <a:pt x="4895850" y="304800"/>
                  </a:cubicBezTo>
                  <a:cubicBezTo>
                    <a:pt x="4886110" y="302365"/>
                    <a:pt x="4876800" y="298450"/>
                    <a:pt x="4867275" y="295275"/>
                  </a:cubicBezTo>
                  <a:cubicBezTo>
                    <a:pt x="4832350" y="298450"/>
                    <a:pt x="4795526" y="293005"/>
                    <a:pt x="4762500" y="304800"/>
                  </a:cubicBezTo>
                  <a:cubicBezTo>
                    <a:pt x="4747550" y="310139"/>
                    <a:pt x="4741025" y="328701"/>
                    <a:pt x="4733925" y="342900"/>
                  </a:cubicBezTo>
                  <a:cubicBezTo>
                    <a:pt x="4728071" y="354609"/>
                    <a:pt x="4727996" y="368413"/>
                    <a:pt x="4724400" y="381000"/>
                  </a:cubicBezTo>
                  <a:cubicBezTo>
                    <a:pt x="4721642" y="390654"/>
                    <a:pt x="4718050" y="400050"/>
                    <a:pt x="4714875" y="409575"/>
                  </a:cubicBezTo>
                  <a:cubicBezTo>
                    <a:pt x="4718050" y="457200"/>
                    <a:pt x="4713468" y="505988"/>
                    <a:pt x="4724400" y="552450"/>
                  </a:cubicBezTo>
                  <a:cubicBezTo>
                    <a:pt x="4726960" y="563328"/>
                    <a:pt x="4772259" y="579932"/>
                    <a:pt x="4781550" y="581025"/>
                  </a:cubicBezTo>
                  <a:cubicBezTo>
                    <a:pt x="4825808" y="586232"/>
                    <a:pt x="4870450" y="587375"/>
                    <a:pt x="4914900" y="590550"/>
                  </a:cubicBezTo>
                  <a:cubicBezTo>
                    <a:pt x="4933950" y="596900"/>
                    <a:pt x="4952569" y="604730"/>
                    <a:pt x="4972050" y="609600"/>
                  </a:cubicBezTo>
                  <a:cubicBezTo>
                    <a:pt x="5019890" y="621560"/>
                    <a:pt x="4997731" y="614985"/>
                    <a:pt x="5038725" y="628650"/>
                  </a:cubicBezTo>
                  <a:cubicBezTo>
                    <a:pt x="5128903" y="623345"/>
                    <a:pt x="5173954" y="628180"/>
                    <a:pt x="5248275" y="609600"/>
                  </a:cubicBezTo>
                  <a:cubicBezTo>
                    <a:pt x="5336994" y="587420"/>
                    <a:pt x="5212304" y="615945"/>
                    <a:pt x="5305425" y="581025"/>
                  </a:cubicBezTo>
                  <a:cubicBezTo>
                    <a:pt x="5320584" y="575341"/>
                    <a:pt x="5337175" y="574675"/>
                    <a:pt x="5353050" y="571500"/>
                  </a:cubicBezTo>
                  <a:cubicBezTo>
                    <a:pt x="5407836" y="498451"/>
                    <a:pt x="5389978" y="539510"/>
                    <a:pt x="5372100" y="390525"/>
                  </a:cubicBezTo>
                  <a:cubicBezTo>
                    <a:pt x="5368242" y="358377"/>
                    <a:pt x="5353050" y="295275"/>
                    <a:pt x="5353050" y="295275"/>
                  </a:cubicBezTo>
                  <a:cubicBezTo>
                    <a:pt x="5356225" y="260350"/>
                    <a:pt x="5355227" y="224791"/>
                    <a:pt x="5362575" y="190500"/>
                  </a:cubicBezTo>
                  <a:cubicBezTo>
                    <a:pt x="5364974" y="179306"/>
                    <a:pt x="5376505" y="172164"/>
                    <a:pt x="5381625" y="161925"/>
                  </a:cubicBezTo>
                  <a:cubicBezTo>
                    <a:pt x="5386115" y="152945"/>
                    <a:pt x="5385314" y="141520"/>
                    <a:pt x="5391150" y="133350"/>
                  </a:cubicBezTo>
                  <a:cubicBezTo>
                    <a:pt x="5401589" y="118735"/>
                    <a:pt x="5414635" y="105689"/>
                    <a:pt x="5429250" y="95250"/>
                  </a:cubicBezTo>
                  <a:cubicBezTo>
                    <a:pt x="5437420" y="89414"/>
                    <a:pt x="5448171" y="88483"/>
                    <a:pt x="5457825" y="85725"/>
                  </a:cubicBezTo>
                  <a:cubicBezTo>
                    <a:pt x="5489212" y="76757"/>
                    <a:pt x="5510814" y="73222"/>
                    <a:pt x="5543550" y="66675"/>
                  </a:cubicBezTo>
                  <a:cubicBezTo>
                    <a:pt x="5795379" y="83464"/>
                    <a:pt x="5608145" y="64741"/>
                    <a:pt x="5734050" y="85725"/>
                  </a:cubicBezTo>
                  <a:cubicBezTo>
                    <a:pt x="5761169" y="90245"/>
                    <a:pt x="5809566" y="93803"/>
                    <a:pt x="5838825" y="104775"/>
                  </a:cubicBezTo>
                  <a:cubicBezTo>
                    <a:pt x="5852120" y="109761"/>
                    <a:pt x="5863455" y="119335"/>
                    <a:pt x="5876925" y="123825"/>
                  </a:cubicBezTo>
                  <a:cubicBezTo>
                    <a:pt x="5901763" y="132104"/>
                    <a:pt x="5929707" y="131166"/>
                    <a:pt x="5953125" y="142875"/>
                  </a:cubicBezTo>
                  <a:cubicBezTo>
                    <a:pt x="5965825" y="149225"/>
                    <a:pt x="5978897" y="154880"/>
                    <a:pt x="5991225" y="161925"/>
                  </a:cubicBezTo>
                  <a:cubicBezTo>
                    <a:pt x="6001164" y="167605"/>
                    <a:pt x="6009561" y="175855"/>
                    <a:pt x="6019800" y="180975"/>
                  </a:cubicBezTo>
                  <a:cubicBezTo>
                    <a:pt x="6028780" y="185465"/>
                    <a:pt x="6038850" y="187325"/>
                    <a:pt x="6048375" y="190500"/>
                  </a:cubicBezTo>
                  <a:cubicBezTo>
                    <a:pt x="6057900" y="203200"/>
                    <a:pt x="6067723" y="215682"/>
                    <a:pt x="6076950" y="228600"/>
                  </a:cubicBezTo>
                  <a:cubicBezTo>
                    <a:pt x="6083604" y="237915"/>
                    <a:pt x="6088550" y="248483"/>
                    <a:pt x="6096000" y="257175"/>
                  </a:cubicBezTo>
                  <a:cubicBezTo>
                    <a:pt x="6107689" y="270812"/>
                    <a:pt x="6121400" y="282575"/>
                    <a:pt x="6134100" y="295275"/>
                  </a:cubicBezTo>
                  <a:cubicBezTo>
                    <a:pt x="6140450" y="311150"/>
                    <a:pt x="6148237" y="326523"/>
                    <a:pt x="6153150" y="342900"/>
                  </a:cubicBezTo>
                  <a:cubicBezTo>
                    <a:pt x="6157802" y="358407"/>
                    <a:pt x="6158748" y="374819"/>
                    <a:pt x="6162675" y="390525"/>
                  </a:cubicBezTo>
                  <a:cubicBezTo>
                    <a:pt x="6186123" y="484318"/>
                    <a:pt x="6155515" y="318989"/>
                    <a:pt x="6181725" y="476250"/>
                  </a:cubicBezTo>
                  <a:cubicBezTo>
                    <a:pt x="6178550" y="485775"/>
                    <a:pt x="6179300" y="497725"/>
                    <a:pt x="6172200" y="504825"/>
                  </a:cubicBezTo>
                  <a:cubicBezTo>
                    <a:pt x="6162160" y="514865"/>
                    <a:pt x="6148288" y="523307"/>
                    <a:pt x="6134100" y="523875"/>
                  </a:cubicBezTo>
                  <a:lnTo>
                    <a:pt x="5934075" y="514350"/>
                  </a:lnTo>
                  <a:lnTo>
                    <a:pt x="5876925" y="495300"/>
                  </a:lnTo>
                  <a:lnTo>
                    <a:pt x="5848350" y="485775"/>
                  </a:lnTo>
                  <a:cubicBezTo>
                    <a:pt x="5813425" y="488950"/>
                    <a:pt x="5778292" y="490340"/>
                    <a:pt x="5743575" y="495300"/>
                  </a:cubicBezTo>
                  <a:cubicBezTo>
                    <a:pt x="5733636" y="496720"/>
                    <a:pt x="5722100" y="497725"/>
                    <a:pt x="5715000" y="504825"/>
                  </a:cubicBezTo>
                  <a:cubicBezTo>
                    <a:pt x="5703230" y="516595"/>
                    <a:pt x="5692117" y="554423"/>
                    <a:pt x="5686425" y="571500"/>
                  </a:cubicBezTo>
                  <a:cubicBezTo>
                    <a:pt x="5689600" y="635000"/>
                    <a:pt x="5688662" y="698840"/>
                    <a:pt x="5695950" y="762000"/>
                  </a:cubicBezTo>
                  <a:cubicBezTo>
                    <a:pt x="5698252" y="781948"/>
                    <a:pt x="5711062" y="799459"/>
                    <a:pt x="5715000" y="819150"/>
                  </a:cubicBezTo>
                  <a:cubicBezTo>
                    <a:pt x="5718175" y="835025"/>
                    <a:pt x="5721629" y="850847"/>
                    <a:pt x="5724525" y="866775"/>
                  </a:cubicBezTo>
                  <a:cubicBezTo>
                    <a:pt x="5728706" y="889770"/>
                    <a:pt x="5731579" y="928508"/>
                    <a:pt x="5743575" y="952500"/>
                  </a:cubicBezTo>
                  <a:cubicBezTo>
                    <a:pt x="5748695" y="962739"/>
                    <a:pt x="5756275" y="971550"/>
                    <a:pt x="5762625" y="981075"/>
                  </a:cubicBezTo>
                  <a:cubicBezTo>
                    <a:pt x="5765800" y="1000125"/>
                    <a:pt x="5766043" y="1019903"/>
                    <a:pt x="5772150" y="1038225"/>
                  </a:cubicBezTo>
                  <a:cubicBezTo>
                    <a:pt x="5775770" y="1049085"/>
                    <a:pt x="5785133" y="1057092"/>
                    <a:pt x="5791200" y="1066800"/>
                  </a:cubicBezTo>
                  <a:cubicBezTo>
                    <a:pt x="5821100" y="1114640"/>
                    <a:pt x="5816082" y="1107039"/>
                    <a:pt x="5838825" y="1152525"/>
                  </a:cubicBezTo>
                  <a:cubicBezTo>
                    <a:pt x="5835650" y="1184275"/>
                    <a:pt x="5835180" y="1216413"/>
                    <a:pt x="5829300" y="1247775"/>
                  </a:cubicBezTo>
                  <a:cubicBezTo>
                    <a:pt x="5825599" y="1267512"/>
                    <a:pt x="5816600" y="1285875"/>
                    <a:pt x="5810250" y="1304925"/>
                  </a:cubicBezTo>
                  <a:lnTo>
                    <a:pt x="5800725" y="1333500"/>
                  </a:lnTo>
                  <a:cubicBezTo>
                    <a:pt x="5797550" y="1343025"/>
                    <a:pt x="5794929" y="1352753"/>
                    <a:pt x="5791200" y="1362075"/>
                  </a:cubicBezTo>
                  <a:cubicBezTo>
                    <a:pt x="5784850" y="1377950"/>
                    <a:pt x="5777993" y="1393632"/>
                    <a:pt x="5772150" y="1409700"/>
                  </a:cubicBezTo>
                  <a:cubicBezTo>
                    <a:pt x="5765288" y="1428571"/>
                    <a:pt x="5756401" y="1447043"/>
                    <a:pt x="5753100" y="1466850"/>
                  </a:cubicBezTo>
                  <a:cubicBezTo>
                    <a:pt x="5749925" y="1485900"/>
                    <a:pt x="5747363" y="1505062"/>
                    <a:pt x="5743575" y="1524000"/>
                  </a:cubicBezTo>
                  <a:cubicBezTo>
                    <a:pt x="5733649" y="1573628"/>
                    <a:pt x="5736629" y="1548310"/>
                    <a:pt x="5724525" y="1590675"/>
                  </a:cubicBezTo>
                  <a:cubicBezTo>
                    <a:pt x="5720929" y="1603262"/>
                    <a:pt x="5718175" y="1616075"/>
                    <a:pt x="5715000" y="1628775"/>
                  </a:cubicBezTo>
                  <a:cubicBezTo>
                    <a:pt x="5705982" y="1818163"/>
                    <a:pt x="5698779" y="1832755"/>
                    <a:pt x="5715000" y="2019300"/>
                  </a:cubicBezTo>
                  <a:cubicBezTo>
                    <a:pt x="5715870" y="2029302"/>
                    <a:pt x="5719649" y="2039098"/>
                    <a:pt x="5724525" y="2047875"/>
                  </a:cubicBezTo>
                  <a:cubicBezTo>
                    <a:pt x="5735644" y="2067889"/>
                    <a:pt x="5762625" y="2105025"/>
                    <a:pt x="5762625" y="2105025"/>
                  </a:cubicBezTo>
                  <a:cubicBezTo>
                    <a:pt x="5759450" y="2117725"/>
                    <a:pt x="5758257" y="2131093"/>
                    <a:pt x="5753100" y="2143125"/>
                  </a:cubicBezTo>
                  <a:cubicBezTo>
                    <a:pt x="5730033" y="2196948"/>
                    <a:pt x="5715462" y="2169635"/>
                    <a:pt x="5648325" y="2162175"/>
                  </a:cubicBezTo>
                  <a:cubicBezTo>
                    <a:pt x="5661544" y="2201832"/>
                    <a:pt x="5662118" y="2187801"/>
                    <a:pt x="5648325" y="2238375"/>
                  </a:cubicBezTo>
                  <a:cubicBezTo>
                    <a:pt x="5643041" y="2257748"/>
                    <a:pt x="5645983" y="2284386"/>
                    <a:pt x="5629275" y="2295525"/>
                  </a:cubicBezTo>
                  <a:lnTo>
                    <a:pt x="5600700" y="2314575"/>
                  </a:lnTo>
                  <a:cubicBezTo>
                    <a:pt x="5588000" y="2333625"/>
                    <a:pt x="5584320" y="2364485"/>
                    <a:pt x="5562600" y="2371725"/>
                  </a:cubicBezTo>
                  <a:cubicBezTo>
                    <a:pt x="5553075" y="2374900"/>
                    <a:pt x="5542802" y="2376374"/>
                    <a:pt x="5534025" y="2381250"/>
                  </a:cubicBezTo>
                  <a:cubicBezTo>
                    <a:pt x="5514011" y="2392369"/>
                    <a:pt x="5498595" y="2412110"/>
                    <a:pt x="5476875" y="2419350"/>
                  </a:cubicBezTo>
                  <a:cubicBezTo>
                    <a:pt x="5405051" y="2443291"/>
                    <a:pt x="5493583" y="2410996"/>
                    <a:pt x="5419725" y="2447925"/>
                  </a:cubicBezTo>
                  <a:cubicBezTo>
                    <a:pt x="5410745" y="2452415"/>
                    <a:pt x="5399927" y="2452574"/>
                    <a:pt x="5391150" y="2457450"/>
                  </a:cubicBezTo>
                  <a:cubicBezTo>
                    <a:pt x="5371136" y="2468569"/>
                    <a:pt x="5355720" y="2488310"/>
                    <a:pt x="5334000" y="2495550"/>
                  </a:cubicBezTo>
                  <a:cubicBezTo>
                    <a:pt x="5324475" y="2498725"/>
                    <a:pt x="5314202" y="2500199"/>
                    <a:pt x="5305425" y="2505075"/>
                  </a:cubicBezTo>
                  <a:cubicBezTo>
                    <a:pt x="5285411" y="2516194"/>
                    <a:pt x="5270487" y="2537622"/>
                    <a:pt x="5248275" y="2543175"/>
                  </a:cubicBezTo>
                  <a:cubicBezTo>
                    <a:pt x="5235575" y="2546350"/>
                    <a:pt x="5222714" y="2548938"/>
                    <a:pt x="5210175" y="2552700"/>
                  </a:cubicBezTo>
                  <a:cubicBezTo>
                    <a:pt x="5190941" y="2558470"/>
                    <a:pt x="5172506" y="2566880"/>
                    <a:pt x="5153025" y="2571750"/>
                  </a:cubicBezTo>
                  <a:lnTo>
                    <a:pt x="5114925" y="2581275"/>
                  </a:lnTo>
                  <a:cubicBezTo>
                    <a:pt x="5065197" y="2614427"/>
                    <a:pt x="5108440" y="2590837"/>
                    <a:pt x="5038725" y="2609850"/>
                  </a:cubicBezTo>
                  <a:cubicBezTo>
                    <a:pt x="5019352" y="2615134"/>
                    <a:pt x="5000625" y="2622550"/>
                    <a:pt x="4981575" y="2628900"/>
                  </a:cubicBezTo>
                  <a:cubicBezTo>
                    <a:pt x="4972050" y="2632075"/>
                    <a:pt x="4962845" y="2636456"/>
                    <a:pt x="4953000" y="2638425"/>
                  </a:cubicBezTo>
                  <a:lnTo>
                    <a:pt x="4905375" y="2647950"/>
                  </a:lnTo>
                  <a:cubicBezTo>
                    <a:pt x="4841875" y="2644775"/>
                    <a:pt x="4775461" y="2657702"/>
                    <a:pt x="4714875" y="2638425"/>
                  </a:cubicBezTo>
                  <a:cubicBezTo>
                    <a:pt x="4695740" y="2632337"/>
                    <a:pt x="4695825" y="2581275"/>
                    <a:pt x="4695825" y="2581275"/>
                  </a:cubicBezTo>
                  <a:cubicBezTo>
                    <a:pt x="4699000" y="2559050"/>
                    <a:pt x="4701334" y="2536689"/>
                    <a:pt x="4705350" y="2514600"/>
                  </a:cubicBezTo>
                  <a:cubicBezTo>
                    <a:pt x="4705753" y="2512385"/>
                    <a:pt x="4719599" y="2453926"/>
                    <a:pt x="4724400" y="2447925"/>
                  </a:cubicBezTo>
                  <a:cubicBezTo>
                    <a:pt x="4732962" y="2437223"/>
                    <a:pt x="4766994" y="2420289"/>
                    <a:pt x="4781550" y="2419350"/>
                  </a:cubicBezTo>
                  <a:cubicBezTo>
                    <a:pt x="4870322" y="2413623"/>
                    <a:pt x="4959350" y="2413000"/>
                    <a:pt x="5048250" y="2409825"/>
                  </a:cubicBezTo>
                  <a:cubicBezTo>
                    <a:pt x="5057775" y="2406650"/>
                    <a:pt x="5068985" y="2406572"/>
                    <a:pt x="5076825" y="2400300"/>
                  </a:cubicBezTo>
                  <a:cubicBezTo>
                    <a:pt x="5085764" y="2393149"/>
                    <a:pt x="5087780" y="2379820"/>
                    <a:pt x="5095875" y="2371725"/>
                  </a:cubicBezTo>
                  <a:cubicBezTo>
                    <a:pt x="5103970" y="2363630"/>
                    <a:pt x="5114925" y="2359025"/>
                    <a:pt x="5124450" y="2352675"/>
                  </a:cubicBezTo>
                  <a:cubicBezTo>
                    <a:pt x="5137150" y="2333625"/>
                    <a:pt x="5165078" y="2318280"/>
                    <a:pt x="5162550" y="2295525"/>
                  </a:cubicBezTo>
                  <a:cubicBezTo>
                    <a:pt x="5142749" y="2117315"/>
                    <a:pt x="5167745" y="2287731"/>
                    <a:pt x="5133975" y="2152650"/>
                  </a:cubicBezTo>
                  <a:cubicBezTo>
                    <a:pt x="5130800" y="2139950"/>
                    <a:pt x="5129607" y="2126582"/>
                    <a:pt x="5124450" y="2114550"/>
                  </a:cubicBezTo>
                  <a:cubicBezTo>
                    <a:pt x="5119941" y="2104028"/>
                    <a:pt x="5110520" y="2096214"/>
                    <a:pt x="5105400" y="2085975"/>
                  </a:cubicBezTo>
                  <a:cubicBezTo>
                    <a:pt x="5100910" y="2076995"/>
                    <a:pt x="5102147" y="2065240"/>
                    <a:pt x="5095875" y="2057400"/>
                  </a:cubicBezTo>
                  <a:cubicBezTo>
                    <a:pt x="5082446" y="2040614"/>
                    <a:pt x="5057549" y="2035100"/>
                    <a:pt x="5038725" y="2028825"/>
                  </a:cubicBezTo>
                  <a:cubicBezTo>
                    <a:pt x="5029200" y="2019300"/>
                    <a:pt x="5021358" y="2007722"/>
                    <a:pt x="5010150" y="2000250"/>
                  </a:cubicBezTo>
                  <a:cubicBezTo>
                    <a:pt x="5001796" y="1994681"/>
                    <a:pt x="4990803" y="1994680"/>
                    <a:pt x="4981575" y="1990725"/>
                  </a:cubicBezTo>
                  <a:cubicBezTo>
                    <a:pt x="4968524" y="1985132"/>
                    <a:pt x="4956658" y="1976948"/>
                    <a:pt x="4943475" y="1971675"/>
                  </a:cubicBezTo>
                  <a:cubicBezTo>
                    <a:pt x="4924831" y="1964217"/>
                    <a:pt x="4886325" y="1952625"/>
                    <a:pt x="4886325" y="1952625"/>
                  </a:cubicBezTo>
                  <a:cubicBezTo>
                    <a:pt x="4822825" y="1955800"/>
                    <a:pt x="4759217" y="1957274"/>
                    <a:pt x="4695825" y="1962150"/>
                  </a:cubicBezTo>
                  <a:cubicBezTo>
                    <a:pt x="4676569" y="1963631"/>
                    <a:pt x="4657109" y="1965914"/>
                    <a:pt x="4638675" y="1971675"/>
                  </a:cubicBezTo>
                  <a:cubicBezTo>
                    <a:pt x="4606036" y="1981875"/>
                    <a:pt x="4575866" y="1998961"/>
                    <a:pt x="4543425" y="2009775"/>
                  </a:cubicBezTo>
                  <a:cubicBezTo>
                    <a:pt x="4533900" y="2012950"/>
                    <a:pt x="4523990" y="2015145"/>
                    <a:pt x="4514850" y="2019300"/>
                  </a:cubicBezTo>
                  <a:cubicBezTo>
                    <a:pt x="4488997" y="2031051"/>
                    <a:pt x="4462279" y="2041648"/>
                    <a:pt x="4438650" y="2057400"/>
                  </a:cubicBezTo>
                  <a:cubicBezTo>
                    <a:pt x="4419600" y="2070100"/>
                    <a:pt x="4403220" y="2088260"/>
                    <a:pt x="4381500" y="2095500"/>
                  </a:cubicBezTo>
                  <a:cubicBezTo>
                    <a:pt x="4309676" y="2119441"/>
                    <a:pt x="4398208" y="2087146"/>
                    <a:pt x="4324350" y="2124075"/>
                  </a:cubicBezTo>
                  <a:cubicBezTo>
                    <a:pt x="4315370" y="2128565"/>
                    <a:pt x="4304755" y="2129110"/>
                    <a:pt x="4295775" y="2133600"/>
                  </a:cubicBezTo>
                  <a:cubicBezTo>
                    <a:pt x="4285536" y="2138720"/>
                    <a:pt x="4277439" y="2147530"/>
                    <a:pt x="4267200" y="2152650"/>
                  </a:cubicBezTo>
                  <a:cubicBezTo>
                    <a:pt x="4258220" y="2157140"/>
                    <a:pt x="4247605" y="2157685"/>
                    <a:pt x="4238625" y="2162175"/>
                  </a:cubicBezTo>
                  <a:cubicBezTo>
                    <a:pt x="4228386" y="2167295"/>
                    <a:pt x="4219989" y="2175545"/>
                    <a:pt x="4210050" y="2181225"/>
                  </a:cubicBezTo>
                  <a:cubicBezTo>
                    <a:pt x="4177094" y="2200057"/>
                    <a:pt x="4175433" y="2199114"/>
                    <a:pt x="4143375" y="2209800"/>
                  </a:cubicBezTo>
                  <a:cubicBezTo>
                    <a:pt x="4088932" y="2264243"/>
                    <a:pt x="4088736" y="2275219"/>
                    <a:pt x="4029075" y="2305050"/>
                  </a:cubicBezTo>
                  <a:cubicBezTo>
                    <a:pt x="4013782" y="2312696"/>
                    <a:pt x="3997459" y="2318097"/>
                    <a:pt x="3981450" y="2324100"/>
                  </a:cubicBezTo>
                  <a:cubicBezTo>
                    <a:pt x="3972049" y="2327625"/>
                    <a:pt x="3961652" y="2328749"/>
                    <a:pt x="3952875" y="2333625"/>
                  </a:cubicBezTo>
                  <a:cubicBezTo>
                    <a:pt x="3932861" y="2344744"/>
                    <a:pt x="3916203" y="2361486"/>
                    <a:pt x="3895725" y="2371725"/>
                  </a:cubicBezTo>
                  <a:cubicBezTo>
                    <a:pt x="3870611" y="2384282"/>
                    <a:pt x="3836756" y="2402528"/>
                    <a:pt x="3810000" y="2409825"/>
                  </a:cubicBezTo>
                  <a:cubicBezTo>
                    <a:pt x="3786759" y="2416163"/>
                    <a:pt x="3693603" y="2426756"/>
                    <a:pt x="3676650" y="2428875"/>
                  </a:cubicBezTo>
                  <a:cubicBezTo>
                    <a:pt x="3476154" y="2509073"/>
                    <a:pt x="3650212" y="2444426"/>
                    <a:pt x="3543300" y="2476500"/>
                  </a:cubicBezTo>
                  <a:cubicBezTo>
                    <a:pt x="3485772" y="2493758"/>
                    <a:pt x="3493762" y="2497184"/>
                    <a:pt x="3438525" y="2505075"/>
                  </a:cubicBezTo>
                  <a:cubicBezTo>
                    <a:pt x="3387844" y="2512315"/>
                    <a:pt x="3286125" y="2524125"/>
                    <a:pt x="3286125" y="2524125"/>
                  </a:cubicBezTo>
                  <a:cubicBezTo>
                    <a:pt x="3206750" y="2520950"/>
                    <a:pt x="3126986" y="2523063"/>
                    <a:pt x="3048000" y="2514600"/>
                  </a:cubicBezTo>
                  <a:cubicBezTo>
                    <a:pt x="3028738" y="2512536"/>
                    <a:pt x="3006937" y="2481739"/>
                    <a:pt x="3000375" y="2466975"/>
                  </a:cubicBezTo>
                  <a:cubicBezTo>
                    <a:pt x="2992220" y="2448625"/>
                    <a:pt x="2981325" y="2409825"/>
                    <a:pt x="2981325" y="2409825"/>
                  </a:cubicBezTo>
                  <a:cubicBezTo>
                    <a:pt x="2983909" y="2394319"/>
                    <a:pt x="2989209" y="2344199"/>
                    <a:pt x="3000375" y="2324100"/>
                  </a:cubicBezTo>
                  <a:cubicBezTo>
                    <a:pt x="3011494" y="2304086"/>
                    <a:pt x="3019425" y="2279650"/>
                    <a:pt x="3038475" y="2266950"/>
                  </a:cubicBezTo>
                  <a:cubicBezTo>
                    <a:pt x="3075404" y="2242331"/>
                    <a:pt x="3056190" y="2251520"/>
                    <a:pt x="3095625" y="2238375"/>
                  </a:cubicBezTo>
                  <a:cubicBezTo>
                    <a:pt x="3114675" y="2244725"/>
                    <a:pt x="3134814" y="2248445"/>
                    <a:pt x="3152775" y="2257425"/>
                  </a:cubicBezTo>
                  <a:cubicBezTo>
                    <a:pt x="3165475" y="2263775"/>
                    <a:pt x="3177580" y="2271489"/>
                    <a:pt x="3190875" y="2276475"/>
                  </a:cubicBezTo>
                  <a:cubicBezTo>
                    <a:pt x="3225608" y="2289500"/>
                    <a:pt x="3284618" y="2292183"/>
                    <a:pt x="3314700" y="2295525"/>
                  </a:cubicBezTo>
                  <a:cubicBezTo>
                    <a:pt x="3355975" y="2292350"/>
                    <a:pt x="3401012" y="2303506"/>
                    <a:pt x="3438525" y="2286000"/>
                  </a:cubicBezTo>
                  <a:cubicBezTo>
                    <a:pt x="3456722" y="2277508"/>
                    <a:pt x="3457575" y="2228850"/>
                    <a:pt x="3457575" y="2228850"/>
                  </a:cubicBezTo>
                  <a:cubicBezTo>
                    <a:pt x="3454400" y="2193925"/>
                    <a:pt x="3461403" y="2156503"/>
                    <a:pt x="3448050" y="2124075"/>
                  </a:cubicBezTo>
                  <a:cubicBezTo>
                    <a:pt x="3437792" y="2099163"/>
                    <a:pt x="3405844" y="2089341"/>
                    <a:pt x="3390900" y="2066925"/>
                  </a:cubicBezTo>
                  <a:cubicBezTo>
                    <a:pt x="3384550" y="2057400"/>
                    <a:pt x="3379945" y="2046445"/>
                    <a:pt x="3371850" y="2038350"/>
                  </a:cubicBezTo>
                  <a:cubicBezTo>
                    <a:pt x="3363755" y="2030255"/>
                    <a:pt x="3354240" y="2022589"/>
                    <a:pt x="3343275" y="2019300"/>
                  </a:cubicBezTo>
                  <a:cubicBezTo>
                    <a:pt x="3321771" y="2012849"/>
                    <a:pt x="3298825" y="2012950"/>
                    <a:pt x="3276600" y="2009775"/>
                  </a:cubicBezTo>
                  <a:cubicBezTo>
                    <a:pt x="3180568" y="1977764"/>
                    <a:pt x="3329526" y="2026605"/>
                    <a:pt x="3209925" y="1990725"/>
                  </a:cubicBezTo>
                  <a:cubicBezTo>
                    <a:pt x="3190691" y="1984955"/>
                    <a:pt x="3172700" y="1974166"/>
                    <a:pt x="3152775" y="1971675"/>
                  </a:cubicBezTo>
                  <a:cubicBezTo>
                    <a:pt x="3044913" y="1958192"/>
                    <a:pt x="3102046" y="1964697"/>
                    <a:pt x="2981325" y="1952625"/>
                  </a:cubicBezTo>
                  <a:cubicBezTo>
                    <a:pt x="2943225" y="1955800"/>
                    <a:pt x="2903862" y="1951917"/>
                    <a:pt x="2867025" y="1962150"/>
                  </a:cubicBezTo>
                  <a:cubicBezTo>
                    <a:pt x="2845594" y="1968103"/>
                    <a:pt x="2806303" y="2006798"/>
                    <a:pt x="2781300" y="2019300"/>
                  </a:cubicBezTo>
                  <a:cubicBezTo>
                    <a:pt x="2768600" y="2025650"/>
                    <a:pt x="2756251" y="2032757"/>
                    <a:pt x="2743200" y="2038350"/>
                  </a:cubicBezTo>
                  <a:cubicBezTo>
                    <a:pt x="2733972" y="2042305"/>
                    <a:pt x="2723402" y="2042999"/>
                    <a:pt x="2714625" y="2047875"/>
                  </a:cubicBezTo>
                  <a:cubicBezTo>
                    <a:pt x="2694611" y="2058994"/>
                    <a:pt x="2676791" y="2073683"/>
                    <a:pt x="2657475" y="2085975"/>
                  </a:cubicBezTo>
                  <a:cubicBezTo>
                    <a:pt x="2641856" y="2095914"/>
                    <a:pt x="2624661" y="2103442"/>
                    <a:pt x="2609850" y="2114550"/>
                  </a:cubicBezTo>
                  <a:cubicBezTo>
                    <a:pt x="2597150" y="2124075"/>
                    <a:pt x="2582975" y="2131900"/>
                    <a:pt x="2571750" y="2143125"/>
                  </a:cubicBezTo>
                  <a:cubicBezTo>
                    <a:pt x="2557375" y="2157500"/>
                    <a:pt x="2548950" y="2177363"/>
                    <a:pt x="2533650" y="2190750"/>
                  </a:cubicBezTo>
                  <a:cubicBezTo>
                    <a:pt x="2522964" y="2200100"/>
                    <a:pt x="2508250" y="2203450"/>
                    <a:pt x="2495550" y="2209800"/>
                  </a:cubicBezTo>
                  <a:cubicBezTo>
                    <a:pt x="2492375" y="2219325"/>
                    <a:pt x="2490515" y="2229395"/>
                    <a:pt x="2486025" y="2238375"/>
                  </a:cubicBezTo>
                  <a:cubicBezTo>
                    <a:pt x="2475002" y="2260421"/>
                    <a:pt x="2456832" y="2279726"/>
                    <a:pt x="2438400" y="2295525"/>
                  </a:cubicBezTo>
                  <a:cubicBezTo>
                    <a:pt x="2426347" y="2305856"/>
                    <a:pt x="2411525" y="2312875"/>
                    <a:pt x="2400300" y="2324100"/>
                  </a:cubicBezTo>
                  <a:cubicBezTo>
                    <a:pt x="2389075" y="2335325"/>
                    <a:pt x="2382950" y="2350975"/>
                    <a:pt x="2371725" y="2362200"/>
                  </a:cubicBezTo>
                  <a:cubicBezTo>
                    <a:pt x="2363630" y="2370295"/>
                    <a:pt x="2352465" y="2374596"/>
                    <a:pt x="2343150" y="2381250"/>
                  </a:cubicBezTo>
                  <a:cubicBezTo>
                    <a:pt x="2305926" y="2407839"/>
                    <a:pt x="2300369" y="2416928"/>
                    <a:pt x="2257425" y="2438400"/>
                  </a:cubicBezTo>
                  <a:cubicBezTo>
                    <a:pt x="2248445" y="2442890"/>
                    <a:pt x="2237830" y="2443435"/>
                    <a:pt x="2228850" y="2447925"/>
                  </a:cubicBezTo>
                  <a:cubicBezTo>
                    <a:pt x="2218611" y="2453045"/>
                    <a:pt x="2209590" y="2460321"/>
                    <a:pt x="2200275" y="2466975"/>
                  </a:cubicBezTo>
                  <a:cubicBezTo>
                    <a:pt x="2187357" y="2476202"/>
                    <a:pt x="2176682" y="2489103"/>
                    <a:pt x="2162175" y="2495550"/>
                  </a:cubicBezTo>
                  <a:cubicBezTo>
                    <a:pt x="2147381" y="2502125"/>
                    <a:pt x="2130425" y="2501900"/>
                    <a:pt x="2114550" y="2505075"/>
                  </a:cubicBezTo>
                  <a:cubicBezTo>
                    <a:pt x="2101850" y="2511425"/>
                    <a:pt x="2089633" y="2518852"/>
                    <a:pt x="2076450" y="2524125"/>
                  </a:cubicBezTo>
                  <a:cubicBezTo>
                    <a:pt x="2057806" y="2531583"/>
                    <a:pt x="2037261" y="2534195"/>
                    <a:pt x="2019300" y="2543175"/>
                  </a:cubicBezTo>
                  <a:cubicBezTo>
                    <a:pt x="2006600" y="2549525"/>
                    <a:pt x="1995256" y="2560217"/>
                    <a:pt x="1981200" y="2562225"/>
                  </a:cubicBezTo>
                  <a:cubicBezTo>
                    <a:pt x="1927675" y="2569871"/>
                    <a:pt x="1873250" y="2568575"/>
                    <a:pt x="1819275" y="2571750"/>
                  </a:cubicBezTo>
                  <a:cubicBezTo>
                    <a:pt x="1797050" y="2574925"/>
                    <a:pt x="1774615" y="2576872"/>
                    <a:pt x="1752600" y="2581275"/>
                  </a:cubicBezTo>
                  <a:cubicBezTo>
                    <a:pt x="1742755" y="2583244"/>
                    <a:pt x="1733679" y="2588042"/>
                    <a:pt x="1724025" y="2590800"/>
                  </a:cubicBezTo>
                  <a:cubicBezTo>
                    <a:pt x="1711438" y="2594396"/>
                    <a:pt x="1698625" y="2597150"/>
                    <a:pt x="1685925" y="2600325"/>
                  </a:cubicBezTo>
                  <a:cubicBezTo>
                    <a:pt x="1657350" y="2597150"/>
                    <a:pt x="1628092" y="2597773"/>
                    <a:pt x="1600200" y="2590800"/>
                  </a:cubicBezTo>
                  <a:cubicBezTo>
                    <a:pt x="1563499" y="2581625"/>
                    <a:pt x="1575045" y="2569065"/>
                    <a:pt x="1562100" y="2543175"/>
                  </a:cubicBezTo>
                  <a:cubicBezTo>
                    <a:pt x="1556980" y="2532936"/>
                    <a:pt x="1549400" y="2524125"/>
                    <a:pt x="1543050" y="2514600"/>
                  </a:cubicBezTo>
                  <a:cubicBezTo>
                    <a:pt x="1576926" y="2311341"/>
                    <a:pt x="1517456" y="2619958"/>
                    <a:pt x="1590675" y="2400300"/>
                  </a:cubicBezTo>
                  <a:cubicBezTo>
                    <a:pt x="1596950" y="2381476"/>
                    <a:pt x="1602464" y="2356579"/>
                    <a:pt x="1619250" y="2343150"/>
                  </a:cubicBezTo>
                  <a:cubicBezTo>
                    <a:pt x="1627090" y="2336878"/>
                    <a:pt x="1637798" y="2334139"/>
                    <a:pt x="1647825" y="2333625"/>
                  </a:cubicBezTo>
                  <a:cubicBezTo>
                    <a:pt x="1762019" y="2327769"/>
                    <a:pt x="1876425" y="2327275"/>
                    <a:pt x="1990725" y="2324100"/>
                  </a:cubicBezTo>
                  <a:cubicBezTo>
                    <a:pt x="2029040" y="2317714"/>
                    <a:pt x="2049663" y="2322312"/>
                    <a:pt x="2076450" y="2295525"/>
                  </a:cubicBezTo>
                  <a:cubicBezTo>
                    <a:pt x="2084545" y="2287430"/>
                    <a:pt x="2087895" y="2275506"/>
                    <a:pt x="2095500" y="2266950"/>
                  </a:cubicBezTo>
                  <a:cubicBezTo>
                    <a:pt x="2113398" y="2246814"/>
                    <a:pt x="2152650" y="2209800"/>
                    <a:pt x="2152650" y="2209800"/>
                  </a:cubicBezTo>
                  <a:cubicBezTo>
                    <a:pt x="2174988" y="2142787"/>
                    <a:pt x="2145915" y="2225515"/>
                    <a:pt x="2181225" y="2143125"/>
                  </a:cubicBezTo>
                  <a:cubicBezTo>
                    <a:pt x="2185180" y="2133897"/>
                    <a:pt x="2187575" y="2124075"/>
                    <a:pt x="2190750" y="2114550"/>
                  </a:cubicBezTo>
                  <a:cubicBezTo>
                    <a:pt x="2187575" y="2095500"/>
                    <a:pt x="2185909" y="2076136"/>
                    <a:pt x="2181225" y="2057400"/>
                  </a:cubicBezTo>
                  <a:cubicBezTo>
                    <a:pt x="2175846" y="2035883"/>
                    <a:pt x="2149472" y="1951566"/>
                    <a:pt x="2124075" y="1943100"/>
                  </a:cubicBezTo>
                  <a:lnTo>
                    <a:pt x="2095500" y="1933575"/>
                  </a:lnTo>
                  <a:cubicBezTo>
                    <a:pt x="2057400" y="1936750"/>
                    <a:pt x="2019170" y="1938633"/>
                    <a:pt x="1981200" y="1943100"/>
                  </a:cubicBezTo>
                  <a:cubicBezTo>
                    <a:pt x="1826759" y="1961270"/>
                    <a:pt x="2089294" y="1945499"/>
                    <a:pt x="1847850" y="1962150"/>
                  </a:cubicBezTo>
                  <a:cubicBezTo>
                    <a:pt x="1784421" y="1966524"/>
                    <a:pt x="1720850" y="1968500"/>
                    <a:pt x="1657350" y="1971675"/>
                  </a:cubicBezTo>
                  <a:cubicBezTo>
                    <a:pt x="1647825" y="1974850"/>
                    <a:pt x="1638429" y="1978442"/>
                    <a:pt x="1628775" y="1981200"/>
                  </a:cubicBezTo>
                  <a:cubicBezTo>
                    <a:pt x="1616188" y="1984796"/>
                    <a:pt x="1602384" y="1984871"/>
                    <a:pt x="1590675" y="1990725"/>
                  </a:cubicBezTo>
                  <a:cubicBezTo>
                    <a:pt x="1576476" y="1997825"/>
                    <a:pt x="1566037" y="2010886"/>
                    <a:pt x="1552575" y="2019300"/>
                  </a:cubicBezTo>
                  <a:cubicBezTo>
                    <a:pt x="1540534" y="2026825"/>
                    <a:pt x="1526516" y="2030825"/>
                    <a:pt x="1514475" y="2038350"/>
                  </a:cubicBezTo>
                  <a:cubicBezTo>
                    <a:pt x="1466689" y="2068216"/>
                    <a:pt x="1477137" y="2076069"/>
                    <a:pt x="1419225" y="2105025"/>
                  </a:cubicBezTo>
                  <a:cubicBezTo>
                    <a:pt x="1370886" y="2129195"/>
                    <a:pt x="1392939" y="2116199"/>
                    <a:pt x="1352550" y="2143125"/>
                  </a:cubicBezTo>
                  <a:lnTo>
                    <a:pt x="1314450" y="2200275"/>
                  </a:lnTo>
                  <a:cubicBezTo>
                    <a:pt x="1308100" y="2209800"/>
                    <a:pt x="1299020" y="2217990"/>
                    <a:pt x="1295400" y="2228850"/>
                  </a:cubicBezTo>
                  <a:cubicBezTo>
                    <a:pt x="1292225" y="2238375"/>
                    <a:pt x="1289830" y="2248197"/>
                    <a:pt x="1285875" y="2257425"/>
                  </a:cubicBezTo>
                  <a:cubicBezTo>
                    <a:pt x="1268747" y="2297391"/>
                    <a:pt x="1260830" y="2302507"/>
                    <a:pt x="1238250" y="2343150"/>
                  </a:cubicBezTo>
                  <a:cubicBezTo>
                    <a:pt x="1231354" y="2355562"/>
                    <a:pt x="1228441" y="2370469"/>
                    <a:pt x="1219200" y="2381250"/>
                  </a:cubicBezTo>
                  <a:cubicBezTo>
                    <a:pt x="1211324" y="2390439"/>
                    <a:pt x="1165910" y="2419952"/>
                    <a:pt x="1152525" y="2428875"/>
                  </a:cubicBezTo>
                  <a:cubicBezTo>
                    <a:pt x="1120775" y="2492375"/>
                    <a:pt x="1146175" y="2460625"/>
                    <a:pt x="1057275" y="2505075"/>
                  </a:cubicBezTo>
                  <a:cubicBezTo>
                    <a:pt x="1044575" y="2511425"/>
                    <a:pt x="1030989" y="2516249"/>
                    <a:pt x="1019175" y="2524125"/>
                  </a:cubicBezTo>
                  <a:cubicBezTo>
                    <a:pt x="1009650" y="2530475"/>
                    <a:pt x="1001122" y="2538666"/>
                    <a:pt x="990600" y="2543175"/>
                  </a:cubicBezTo>
                  <a:cubicBezTo>
                    <a:pt x="978568" y="2548332"/>
                    <a:pt x="965087" y="2549104"/>
                    <a:pt x="952500" y="2552700"/>
                  </a:cubicBezTo>
                  <a:cubicBezTo>
                    <a:pt x="910135" y="2564804"/>
                    <a:pt x="935453" y="2561824"/>
                    <a:pt x="885825" y="2571750"/>
                  </a:cubicBezTo>
                  <a:cubicBezTo>
                    <a:pt x="831328" y="2582649"/>
                    <a:pt x="791508" y="2585749"/>
                    <a:pt x="733425" y="2590800"/>
                  </a:cubicBezTo>
                  <a:cubicBezTo>
                    <a:pt x="692184" y="2594386"/>
                    <a:pt x="650810" y="2596400"/>
                    <a:pt x="609600" y="2600325"/>
                  </a:cubicBezTo>
                  <a:cubicBezTo>
                    <a:pt x="543547" y="2606616"/>
                    <a:pt x="541923" y="2608145"/>
                    <a:pt x="485775" y="2619375"/>
                  </a:cubicBezTo>
                  <a:cubicBezTo>
                    <a:pt x="431800" y="2616200"/>
                    <a:pt x="377675" y="2614976"/>
                    <a:pt x="323850" y="2609850"/>
                  </a:cubicBezTo>
                  <a:cubicBezTo>
                    <a:pt x="310818" y="2608609"/>
                    <a:pt x="297459" y="2606179"/>
                    <a:pt x="285750" y="2600325"/>
                  </a:cubicBezTo>
                  <a:cubicBezTo>
                    <a:pt x="250078" y="2582489"/>
                    <a:pt x="247671" y="2567005"/>
                    <a:pt x="219075" y="2543175"/>
                  </a:cubicBezTo>
                  <a:cubicBezTo>
                    <a:pt x="139509" y="2476870"/>
                    <a:pt x="245407" y="2579032"/>
                    <a:pt x="161925" y="2495550"/>
                  </a:cubicBezTo>
                  <a:cubicBezTo>
                    <a:pt x="158750" y="2486025"/>
                    <a:pt x="151566" y="2476981"/>
                    <a:pt x="152400" y="2466975"/>
                  </a:cubicBezTo>
                  <a:cubicBezTo>
                    <a:pt x="153874" y="2449284"/>
                    <a:pt x="163057" y="2374629"/>
                    <a:pt x="190500" y="2352675"/>
                  </a:cubicBezTo>
                  <a:cubicBezTo>
                    <a:pt x="196210" y="2348107"/>
                    <a:pt x="255340" y="2333724"/>
                    <a:pt x="257175" y="2333625"/>
                  </a:cubicBezTo>
                  <a:cubicBezTo>
                    <a:pt x="361845" y="2327967"/>
                    <a:pt x="466725" y="2327275"/>
                    <a:pt x="571500" y="2324100"/>
                  </a:cubicBezTo>
                  <a:cubicBezTo>
                    <a:pt x="678996" y="2288268"/>
                    <a:pt x="520316" y="2338254"/>
                    <a:pt x="819150" y="2305050"/>
                  </a:cubicBezTo>
                  <a:cubicBezTo>
                    <a:pt x="856247" y="2300928"/>
                    <a:pt x="859592" y="2276163"/>
                    <a:pt x="885825" y="2257425"/>
                  </a:cubicBezTo>
                  <a:cubicBezTo>
                    <a:pt x="897379" y="2249172"/>
                    <a:pt x="911225" y="2244725"/>
                    <a:pt x="923925" y="2238375"/>
                  </a:cubicBezTo>
                  <a:cubicBezTo>
                    <a:pt x="939037" y="2215707"/>
                    <a:pt x="960062" y="2185152"/>
                    <a:pt x="971550" y="2162175"/>
                  </a:cubicBezTo>
                  <a:cubicBezTo>
                    <a:pt x="981762" y="2141750"/>
                    <a:pt x="986253" y="2105538"/>
                    <a:pt x="990600" y="2085975"/>
                  </a:cubicBezTo>
                  <a:cubicBezTo>
                    <a:pt x="993440" y="2073196"/>
                    <a:pt x="996950" y="2060575"/>
                    <a:pt x="1000125" y="2047875"/>
                  </a:cubicBezTo>
                  <a:cubicBezTo>
                    <a:pt x="996950" y="2028825"/>
                    <a:pt x="1006315" y="2001950"/>
                    <a:pt x="990600" y="1990725"/>
                  </a:cubicBezTo>
                  <a:cubicBezTo>
                    <a:pt x="974885" y="1979500"/>
                    <a:pt x="952717" y="1998921"/>
                    <a:pt x="933450" y="2000250"/>
                  </a:cubicBezTo>
                  <a:cubicBezTo>
                    <a:pt x="860529" y="2005279"/>
                    <a:pt x="787400" y="2006600"/>
                    <a:pt x="714375" y="2009775"/>
                  </a:cubicBezTo>
                  <a:cubicBezTo>
                    <a:pt x="666603" y="2019329"/>
                    <a:pt x="643359" y="2025183"/>
                    <a:pt x="590550" y="2028825"/>
                  </a:cubicBezTo>
                  <a:cubicBezTo>
                    <a:pt x="523958" y="2033418"/>
                    <a:pt x="457200" y="2035175"/>
                    <a:pt x="390525" y="2038350"/>
                  </a:cubicBezTo>
                  <a:cubicBezTo>
                    <a:pt x="285750" y="2035175"/>
                    <a:pt x="180661" y="2037530"/>
                    <a:pt x="76200" y="2028825"/>
                  </a:cubicBezTo>
                  <a:cubicBezTo>
                    <a:pt x="64792" y="2027874"/>
                    <a:pt x="55720" y="2017870"/>
                    <a:pt x="47625" y="2009775"/>
                  </a:cubicBezTo>
                  <a:cubicBezTo>
                    <a:pt x="24984" y="1987134"/>
                    <a:pt x="18956" y="1952344"/>
                    <a:pt x="9525" y="1924050"/>
                  </a:cubicBezTo>
                  <a:lnTo>
                    <a:pt x="0" y="1895475"/>
                  </a:lnTo>
                  <a:cubicBezTo>
                    <a:pt x="1313" y="1870520"/>
                    <a:pt x="7481" y="1686618"/>
                    <a:pt x="19050" y="1628775"/>
                  </a:cubicBezTo>
                  <a:cubicBezTo>
                    <a:pt x="35432" y="1546863"/>
                    <a:pt x="30546" y="1596258"/>
                    <a:pt x="57150" y="1543050"/>
                  </a:cubicBezTo>
                  <a:cubicBezTo>
                    <a:pt x="61640" y="1534070"/>
                    <a:pt x="63500" y="1524000"/>
                    <a:pt x="66675" y="1514475"/>
                  </a:cubicBezTo>
                  <a:cubicBezTo>
                    <a:pt x="69850" y="1485900"/>
                    <a:pt x="73709" y="1457393"/>
                    <a:pt x="76200" y="1428750"/>
                  </a:cubicBezTo>
                  <a:cubicBezTo>
                    <a:pt x="80060" y="1384354"/>
                    <a:pt x="81500" y="1339763"/>
                    <a:pt x="85725" y="1295400"/>
                  </a:cubicBezTo>
                  <a:cubicBezTo>
                    <a:pt x="87854" y="1273050"/>
                    <a:pt x="92283" y="1250979"/>
                    <a:pt x="95250" y="1228725"/>
                  </a:cubicBezTo>
                  <a:cubicBezTo>
                    <a:pt x="103977" y="1163269"/>
                    <a:pt x="106849" y="1133855"/>
                    <a:pt x="114300" y="1066800"/>
                  </a:cubicBezTo>
                  <a:cubicBezTo>
                    <a:pt x="124002" y="678703"/>
                    <a:pt x="120650" y="744537"/>
                    <a:pt x="123825" y="657225"/>
                  </a:cubicBezTo>
                  <a:close/>
                </a:path>
              </a:pathLst>
            </a:custGeom>
            <a:solidFill>
              <a:srgbClr val="00B0F0"/>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smtClean="0"/>
                <a:t>타이틀 이름</a:t>
              </a:r>
              <a:endParaRPr lang="ko-KR" altLang="en-US" sz="4800" dirty="0"/>
            </a:p>
          </p:txBody>
        </p:sp>
        <p:pic>
          <p:nvPicPr>
            <p:cNvPr id="9" name="Picture 4" descr="fishing iconì ëí ì´ë¯¸ì§ ê²ìê²°ê³¼"/>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7426521" y="3258779"/>
              <a:ext cx="414368" cy="7191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fishing iconì ëí ì´ë¯¸ì§ ê²ìê²°ê³¼"/>
            <p:cNvPicPr>
              <a:picLocks noChangeAspect="1" noChangeArrowheads="1"/>
            </p:cNvPicPr>
            <p:nvPr/>
          </p:nvPicPr>
          <p:blipFill rotWithShape="1">
            <a:blip r:embed="rId5" cstate="print">
              <a:extLst>
                <a:ext uri="{BEBA8EAE-BF5A-486C-A8C5-ECC9F3942E4B}">
                  <a14:imgProps xmlns:a14="http://schemas.microsoft.com/office/drawing/2010/main">
                    <a14:imgLayer r:embed="rId4">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2700000">
              <a:off x="6788231" y="2812354"/>
              <a:ext cx="847102" cy="670967"/>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직선 연결선 12"/>
            <p:cNvCxnSpPr/>
            <p:nvPr/>
          </p:nvCxnSpPr>
          <p:spPr>
            <a:xfrm flipH="1">
              <a:off x="2857501" y="1533525"/>
              <a:ext cx="809624" cy="1247775"/>
            </a:xfrm>
            <a:prstGeom prst="line">
              <a:avLst/>
            </a:prstGeom>
          </p:spPr>
          <p:style>
            <a:lnRef idx="1">
              <a:schemeClr val="dk1"/>
            </a:lnRef>
            <a:fillRef idx="0">
              <a:schemeClr val="dk1"/>
            </a:fillRef>
            <a:effectRef idx="0">
              <a:schemeClr val="dk1"/>
            </a:effectRef>
            <a:fontRef idx="minor">
              <a:schemeClr val="tx1"/>
            </a:fontRef>
          </p:style>
        </p:cxnSp>
        <p:cxnSp>
          <p:nvCxnSpPr>
            <p:cNvPr id="17" name="직선 연결선 16"/>
            <p:cNvCxnSpPr/>
            <p:nvPr/>
          </p:nvCxnSpPr>
          <p:spPr>
            <a:xfrm>
              <a:off x="6981825" y="1905000"/>
              <a:ext cx="742950" cy="1504950"/>
            </a:xfrm>
            <a:prstGeom prst="line">
              <a:avLst/>
            </a:prstGeom>
          </p:spPr>
          <p:style>
            <a:lnRef idx="1">
              <a:schemeClr val="dk1"/>
            </a:lnRef>
            <a:fillRef idx="0">
              <a:schemeClr val="dk1"/>
            </a:fillRef>
            <a:effectRef idx="0">
              <a:schemeClr val="dk1"/>
            </a:effectRef>
            <a:fontRef idx="minor">
              <a:schemeClr val="tx1"/>
            </a:fontRef>
          </p:style>
        </p:cxnSp>
        <p:pic>
          <p:nvPicPr>
            <p:cNvPr id="22" name="Picture 4" descr="fishing iconì ëí ì´ë¯¸ì§ ê²ìê²°ê³¼"/>
            <p:cNvPicPr>
              <a:picLocks noChangeAspect="1" noChangeArrowheads="1"/>
            </p:cNvPicPr>
            <p:nvPr/>
          </p:nvPicPr>
          <p:blipFill rotWithShape="1">
            <a:blip r:embed="rId5" cstate="print">
              <a:extLst>
                <a:ext uri="{BEBA8EAE-BF5A-486C-A8C5-ECC9F3942E4B}">
                  <a14:imgProps xmlns:a14="http://schemas.microsoft.com/office/drawing/2010/main">
                    <a14:imgLayer r:embed="rId4">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2206737" flipH="1">
              <a:off x="2507410" y="3301455"/>
              <a:ext cx="847102" cy="6709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ê´ë ¨ ì´ë¯¸ì§"/>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0000" b="90000" l="10000" r="90000">
                          <a14:foregroundMark x1="82451" y1="15625" x2="73313" y2="28320"/>
                          <a14:foregroundMark x1="32191" y1="63574" x2="42575" y2="55566"/>
                        </a14:backgroundRemoval>
                      </a14:imgEffect>
                    </a14:imgLayer>
                  </a14:imgProps>
                </a:ext>
                <a:ext uri="{28A0092B-C50C-407E-A947-70E740481C1C}">
                  <a14:useLocalDpi xmlns:a14="http://schemas.microsoft.com/office/drawing/2010/main" val="0"/>
                </a:ext>
              </a:extLst>
            </a:blip>
            <a:srcRect l="11181" t="9877" r="12126" b="16474"/>
            <a:stretch/>
          </p:blipFill>
          <p:spPr bwMode="auto">
            <a:xfrm>
              <a:off x="2255086" y="2764183"/>
              <a:ext cx="622981" cy="636131"/>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Fishing bait. Fish lure with hook flat icons isolated on white background. Vector illustrati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94" y="-2079957"/>
            <a:ext cx="3126959" cy="32659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ttract New Members with a New Hook | wildapricot.co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79874" y="-2062163"/>
            <a:ext cx="3987059" cy="33861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sh logo or icon set by mcherevan on @creativemarke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2799" y="-1988383"/>
            <a:ext cx="3984163" cy="26561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ish Icons Se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41774" y="-1321392"/>
            <a:ext cx="3121025" cy="2078835"/>
          </a:xfrm>
          <a:prstGeom prst="rect">
            <a:avLst/>
          </a:prstGeom>
          <a:noFill/>
          <a:extLst>
            <a:ext uri="{909E8E84-426E-40DD-AFC4-6F175D3DCCD1}">
              <a14:hiddenFill xmlns:a14="http://schemas.microsoft.com/office/drawing/2010/main">
                <a:solidFill>
                  <a:srgbClr val="FFFFFF"/>
                </a:solidFill>
              </a14:hiddenFill>
            </a:ext>
          </a:extLst>
        </p:spPr>
      </p:pic>
      <p:pic>
        <p:nvPicPr>
          <p:cNvPr id="24" name="그림 23"/>
          <p:cNvPicPr>
            <a:picLocks noChangeAspect="1"/>
          </p:cNvPicPr>
          <p:nvPr/>
        </p:nvPicPr>
        <p:blipFill>
          <a:blip r:embed="rId12"/>
          <a:stretch>
            <a:fillRect/>
          </a:stretch>
        </p:blipFill>
        <p:spPr>
          <a:xfrm rot="1457560">
            <a:off x="9572085" y="3042077"/>
            <a:ext cx="269790" cy="904589"/>
          </a:xfrm>
          <a:prstGeom prst="rect">
            <a:avLst/>
          </a:prstGeom>
        </p:spPr>
      </p:pic>
      <p:pic>
        <p:nvPicPr>
          <p:cNvPr id="2058" name="Picture 10" descr="Fishing ro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604875" y="2105060"/>
            <a:ext cx="4876800" cy="487680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ëìë ìì´ì½ì ëí ì´ë¯¸ì§ ê²ìê²°ê³¼"/>
          <p:cNvPicPr>
            <a:picLocks noChangeAspect="1" noChangeArrowheads="1"/>
          </p:cNvPicPr>
          <p:nvPr/>
        </p:nvPicPr>
        <p:blipFill rotWithShape="1">
          <a:blip r:embed="rId14">
            <a:extLst>
              <a:ext uri="{28A0092B-C50C-407E-A947-70E740481C1C}">
                <a14:useLocalDpi xmlns:a14="http://schemas.microsoft.com/office/drawing/2010/main" val="0"/>
              </a:ext>
            </a:extLst>
          </a:blip>
          <a:srcRect l="22972" t="19396" r="24280" b="22940"/>
          <a:stretch/>
        </p:blipFill>
        <p:spPr bwMode="auto">
          <a:xfrm>
            <a:off x="14706600" y="-3211756"/>
            <a:ext cx="4457700" cy="487680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ëìë ìì´ì½ì ëí ì´ë¯¸ì§ ê²ìê²°ê³¼"/>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715551" y="6526213"/>
            <a:ext cx="5532247" cy="585628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ê´ë ¨ ì´ë¯¸ì§"/>
          <p:cNvPicPr>
            <a:picLocks noChangeAspect="1" noChangeArrowheads="1"/>
          </p:cNvPicPr>
          <p:nvPr/>
        </p:nvPicPr>
        <p:blipFill rotWithShape="1">
          <a:blip r:embed="rId16">
            <a:extLst>
              <a:ext uri="{28A0092B-C50C-407E-A947-70E740481C1C}">
                <a14:useLocalDpi xmlns:a14="http://schemas.microsoft.com/office/drawing/2010/main" val="0"/>
              </a:ext>
            </a:extLst>
          </a:blip>
          <a:srcRect l="21076" t="4300" r="22437" b="37807"/>
          <a:stretch/>
        </p:blipFill>
        <p:spPr bwMode="auto">
          <a:xfrm>
            <a:off x="10382250" y="7886699"/>
            <a:ext cx="4591050" cy="4705351"/>
          </a:xfrm>
          <a:prstGeom prst="rect">
            <a:avLst/>
          </a:prstGeom>
          <a:noFill/>
          <a:extLst>
            <a:ext uri="{909E8E84-426E-40DD-AFC4-6F175D3DCCD1}">
              <a14:hiddenFill xmlns:a14="http://schemas.microsoft.com/office/drawing/2010/main">
                <a:solidFill>
                  <a:srgbClr val="FFFFFF"/>
                </a:solidFill>
              </a14:hiddenFill>
            </a:ext>
          </a:extLst>
        </p:spPr>
      </p:pic>
      <p:sp>
        <p:nvSpPr>
          <p:cNvPr id="39" name="자유형 38"/>
          <p:cNvSpPr/>
          <p:nvPr/>
        </p:nvSpPr>
        <p:spPr>
          <a:xfrm>
            <a:off x="3257551" y="7170870"/>
            <a:ext cx="6181725" cy="2649287"/>
          </a:xfrm>
          <a:custGeom>
            <a:avLst/>
            <a:gdLst>
              <a:gd name="connsiteX0" fmla="*/ 123825 w 6181725"/>
              <a:gd name="connsiteY0" fmla="*/ 657225 h 2649287"/>
              <a:gd name="connsiteX1" fmla="*/ 133350 w 6181725"/>
              <a:gd name="connsiteY1" fmla="*/ 542925 h 2649287"/>
              <a:gd name="connsiteX2" fmla="*/ 152400 w 6181725"/>
              <a:gd name="connsiteY2" fmla="*/ 485775 h 2649287"/>
              <a:gd name="connsiteX3" fmla="*/ 161925 w 6181725"/>
              <a:gd name="connsiteY3" fmla="*/ 457200 h 2649287"/>
              <a:gd name="connsiteX4" fmla="*/ 171450 w 6181725"/>
              <a:gd name="connsiteY4" fmla="*/ 428625 h 2649287"/>
              <a:gd name="connsiteX5" fmla="*/ 180975 w 6181725"/>
              <a:gd name="connsiteY5" fmla="*/ 400050 h 2649287"/>
              <a:gd name="connsiteX6" fmla="*/ 209550 w 6181725"/>
              <a:gd name="connsiteY6" fmla="*/ 381000 h 2649287"/>
              <a:gd name="connsiteX7" fmla="*/ 247650 w 6181725"/>
              <a:gd name="connsiteY7" fmla="*/ 323850 h 2649287"/>
              <a:gd name="connsiteX8" fmla="*/ 266700 w 6181725"/>
              <a:gd name="connsiteY8" fmla="*/ 295275 h 2649287"/>
              <a:gd name="connsiteX9" fmla="*/ 295275 w 6181725"/>
              <a:gd name="connsiteY9" fmla="*/ 238125 h 2649287"/>
              <a:gd name="connsiteX10" fmla="*/ 352425 w 6181725"/>
              <a:gd name="connsiteY10" fmla="*/ 200025 h 2649287"/>
              <a:gd name="connsiteX11" fmla="*/ 371475 w 6181725"/>
              <a:gd name="connsiteY11" fmla="*/ 171450 h 2649287"/>
              <a:gd name="connsiteX12" fmla="*/ 457200 w 6181725"/>
              <a:gd name="connsiteY12" fmla="*/ 95250 h 2649287"/>
              <a:gd name="connsiteX13" fmla="*/ 495300 w 6181725"/>
              <a:gd name="connsiteY13" fmla="*/ 76200 h 2649287"/>
              <a:gd name="connsiteX14" fmla="*/ 552450 w 6181725"/>
              <a:gd name="connsiteY14" fmla="*/ 38100 h 2649287"/>
              <a:gd name="connsiteX15" fmla="*/ 647700 w 6181725"/>
              <a:gd name="connsiteY15" fmla="*/ 9525 h 2649287"/>
              <a:gd name="connsiteX16" fmla="*/ 933450 w 6181725"/>
              <a:gd name="connsiteY16" fmla="*/ 28575 h 2649287"/>
              <a:gd name="connsiteX17" fmla="*/ 962025 w 6181725"/>
              <a:gd name="connsiteY17" fmla="*/ 38100 h 2649287"/>
              <a:gd name="connsiteX18" fmla="*/ 1047750 w 6181725"/>
              <a:gd name="connsiteY18" fmla="*/ 104775 h 2649287"/>
              <a:gd name="connsiteX19" fmla="*/ 1066800 w 6181725"/>
              <a:gd name="connsiteY19" fmla="*/ 133350 h 2649287"/>
              <a:gd name="connsiteX20" fmla="*/ 1085850 w 6181725"/>
              <a:gd name="connsiteY20" fmla="*/ 190500 h 2649287"/>
              <a:gd name="connsiteX21" fmla="*/ 1076325 w 6181725"/>
              <a:gd name="connsiteY21" fmla="*/ 238125 h 2649287"/>
              <a:gd name="connsiteX22" fmla="*/ 1019175 w 6181725"/>
              <a:gd name="connsiteY22" fmla="*/ 266700 h 2649287"/>
              <a:gd name="connsiteX23" fmla="*/ 876300 w 6181725"/>
              <a:gd name="connsiteY23" fmla="*/ 276225 h 2649287"/>
              <a:gd name="connsiteX24" fmla="*/ 838200 w 6181725"/>
              <a:gd name="connsiteY24" fmla="*/ 285750 h 2649287"/>
              <a:gd name="connsiteX25" fmla="*/ 781050 w 6181725"/>
              <a:gd name="connsiteY25" fmla="*/ 304800 h 2649287"/>
              <a:gd name="connsiteX26" fmla="*/ 752475 w 6181725"/>
              <a:gd name="connsiteY26" fmla="*/ 361950 h 2649287"/>
              <a:gd name="connsiteX27" fmla="*/ 733425 w 6181725"/>
              <a:gd name="connsiteY27" fmla="*/ 390525 h 2649287"/>
              <a:gd name="connsiteX28" fmla="*/ 714375 w 6181725"/>
              <a:gd name="connsiteY28" fmla="*/ 447675 h 2649287"/>
              <a:gd name="connsiteX29" fmla="*/ 733425 w 6181725"/>
              <a:gd name="connsiteY29" fmla="*/ 533400 h 2649287"/>
              <a:gd name="connsiteX30" fmla="*/ 752475 w 6181725"/>
              <a:gd name="connsiteY30" fmla="*/ 561975 h 2649287"/>
              <a:gd name="connsiteX31" fmla="*/ 781050 w 6181725"/>
              <a:gd name="connsiteY31" fmla="*/ 571500 h 2649287"/>
              <a:gd name="connsiteX32" fmla="*/ 809625 w 6181725"/>
              <a:gd name="connsiteY32" fmla="*/ 590550 h 2649287"/>
              <a:gd name="connsiteX33" fmla="*/ 838200 w 6181725"/>
              <a:gd name="connsiteY33" fmla="*/ 619125 h 2649287"/>
              <a:gd name="connsiteX34" fmla="*/ 923925 w 6181725"/>
              <a:gd name="connsiteY34" fmla="*/ 647700 h 2649287"/>
              <a:gd name="connsiteX35" fmla="*/ 952500 w 6181725"/>
              <a:gd name="connsiteY35" fmla="*/ 657225 h 2649287"/>
              <a:gd name="connsiteX36" fmla="*/ 981075 w 6181725"/>
              <a:gd name="connsiteY36" fmla="*/ 666750 h 2649287"/>
              <a:gd name="connsiteX37" fmla="*/ 1038225 w 6181725"/>
              <a:gd name="connsiteY37" fmla="*/ 676275 h 2649287"/>
              <a:gd name="connsiteX38" fmla="*/ 1114425 w 6181725"/>
              <a:gd name="connsiteY38" fmla="*/ 695325 h 2649287"/>
              <a:gd name="connsiteX39" fmla="*/ 1228725 w 6181725"/>
              <a:gd name="connsiteY39" fmla="*/ 704850 h 2649287"/>
              <a:gd name="connsiteX40" fmla="*/ 1352550 w 6181725"/>
              <a:gd name="connsiteY40" fmla="*/ 695325 h 2649287"/>
              <a:gd name="connsiteX41" fmla="*/ 1381125 w 6181725"/>
              <a:gd name="connsiteY41" fmla="*/ 685800 h 2649287"/>
              <a:gd name="connsiteX42" fmla="*/ 1466850 w 6181725"/>
              <a:gd name="connsiteY42" fmla="*/ 666750 h 2649287"/>
              <a:gd name="connsiteX43" fmla="*/ 1524000 w 6181725"/>
              <a:gd name="connsiteY43" fmla="*/ 619125 h 2649287"/>
              <a:gd name="connsiteX44" fmla="*/ 1581150 w 6181725"/>
              <a:gd name="connsiteY44" fmla="*/ 571500 h 2649287"/>
              <a:gd name="connsiteX45" fmla="*/ 1619250 w 6181725"/>
              <a:gd name="connsiteY45" fmla="*/ 514350 h 2649287"/>
              <a:gd name="connsiteX46" fmla="*/ 1628775 w 6181725"/>
              <a:gd name="connsiteY46" fmla="*/ 447675 h 2649287"/>
              <a:gd name="connsiteX47" fmla="*/ 1647825 w 6181725"/>
              <a:gd name="connsiteY47" fmla="*/ 371475 h 2649287"/>
              <a:gd name="connsiteX48" fmla="*/ 1657350 w 6181725"/>
              <a:gd name="connsiteY48" fmla="*/ 342900 h 2649287"/>
              <a:gd name="connsiteX49" fmla="*/ 1666875 w 6181725"/>
              <a:gd name="connsiteY49" fmla="*/ 295275 h 2649287"/>
              <a:gd name="connsiteX50" fmla="*/ 1704975 w 6181725"/>
              <a:gd name="connsiteY50" fmla="*/ 209550 h 2649287"/>
              <a:gd name="connsiteX51" fmla="*/ 1743075 w 6181725"/>
              <a:gd name="connsiteY51" fmla="*/ 123825 h 2649287"/>
              <a:gd name="connsiteX52" fmla="*/ 1771650 w 6181725"/>
              <a:gd name="connsiteY52" fmla="*/ 104775 h 2649287"/>
              <a:gd name="connsiteX53" fmla="*/ 1800225 w 6181725"/>
              <a:gd name="connsiteY53" fmla="*/ 95250 h 2649287"/>
              <a:gd name="connsiteX54" fmla="*/ 1857375 w 6181725"/>
              <a:gd name="connsiteY54" fmla="*/ 57150 h 2649287"/>
              <a:gd name="connsiteX55" fmla="*/ 1914525 w 6181725"/>
              <a:gd name="connsiteY55" fmla="*/ 19050 h 2649287"/>
              <a:gd name="connsiteX56" fmla="*/ 1971675 w 6181725"/>
              <a:gd name="connsiteY56" fmla="*/ 0 h 2649287"/>
              <a:gd name="connsiteX57" fmla="*/ 2047875 w 6181725"/>
              <a:gd name="connsiteY57" fmla="*/ 9525 h 2649287"/>
              <a:gd name="connsiteX58" fmla="*/ 2105025 w 6181725"/>
              <a:gd name="connsiteY58" fmla="*/ 28575 h 2649287"/>
              <a:gd name="connsiteX59" fmla="*/ 2162175 w 6181725"/>
              <a:gd name="connsiteY59" fmla="*/ 47625 h 2649287"/>
              <a:gd name="connsiteX60" fmla="*/ 2190750 w 6181725"/>
              <a:gd name="connsiteY60" fmla="*/ 57150 h 2649287"/>
              <a:gd name="connsiteX61" fmla="*/ 2257425 w 6181725"/>
              <a:gd name="connsiteY61" fmla="*/ 66675 h 2649287"/>
              <a:gd name="connsiteX62" fmla="*/ 2305050 w 6181725"/>
              <a:gd name="connsiteY62" fmla="*/ 76200 h 2649287"/>
              <a:gd name="connsiteX63" fmla="*/ 2381250 w 6181725"/>
              <a:gd name="connsiteY63" fmla="*/ 85725 h 2649287"/>
              <a:gd name="connsiteX64" fmla="*/ 2466975 w 6181725"/>
              <a:gd name="connsiteY64" fmla="*/ 104775 h 2649287"/>
              <a:gd name="connsiteX65" fmla="*/ 2495550 w 6181725"/>
              <a:gd name="connsiteY65" fmla="*/ 123825 h 2649287"/>
              <a:gd name="connsiteX66" fmla="*/ 2514600 w 6181725"/>
              <a:gd name="connsiteY66" fmla="*/ 152400 h 2649287"/>
              <a:gd name="connsiteX67" fmla="*/ 2543175 w 6181725"/>
              <a:gd name="connsiteY67" fmla="*/ 171450 h 2649287"/>
              <a:gd name="connsiteX68" fmla="*/ 2562225 w 6181725"/>
              <a:gd name="connsiteY68" fmla="*/ 228600 h 2649287"/>
              <a:gd name="connsiteX69" fmla="*/ 2524125 w 6181725"/>
              <a:gd name="connsiteY69" fmla="*/ 266700 h 2649287"/>
              <a:gd name="connsiteX70" fmla="*/ 2200275 w 6181725"/>
              <a:gd name="connsiteY70" fmla="*/ 276225 h 2649287"/>
              <a:gd name="connsiteX71" fmla="*/ 2171700 w 6181725"/>
              <a:gd name="connsiteY71" fmla="*/ 285750 h 2649287"/>
              <a:gd name="connsiteX72" fmla="*/ 2105025 w 6181725"/>
              <a:gd name="connsiteY72" fmla="*/ 295275 h 2649287"/>
              <a:gd name="connsiteX73" fmla="*/ 2076450 w 6181725"/>
              <a:gd name="connsiteY73" fmla="*/ 314325 h 2649287"/>
              <a:gd name="connsiteX74" fmla="*/ 2057400 w 6181725"/>
              <a:gd name="connsiteY74" fmla="*/ 342900 h 2649287"/>
              <a:gd name="connsiteX75" fmla="*/ 2028825 w 6181725"/>
              <a:gd name="connsiteY75" fmla="*/ 371475 h 2649287"/>
              <a:gd name="connsiteX76" fmla="*/ 2019300 w 6181725"/>
              <a:gd name="connsiteY76" fmla="*/ 400050 h 2649287"/>
              <a:gd name="connsiteX77" fmla="*/ 2028825 w 6181725"/>
              <a:gd name="connsiteY77" fmla="*/ 495300 h 2649287"/>
              <a:gd name="connsiteX78" fmla="*/ 2057400 w 6181725"/>
              <a:gd name="connsiteY78" fmla="*/ 561975 h 2649287"/>
              <a:gd name="connsiteX79" fmla="*/ 2095500 w 6181725"/>
              <a:gd name="connsiteY79" fmla="*/ 619125 h 2649287"/>
              <a:gd name="connsiteX80" fmla="*/ 2209800 w 6181725"/>
              <a:gd name="connsiteY80" fmla="*/ 676275 h 2649287"/>
              <a:gd name="connsiteX81" fmla="*/ 2238375 w 6181725"/>
              <a:gd name="connsiteY81" fmla="*/ 685800 h 2649287"/>
              <a:gd name="connsiteX82" fmla="*/ 2266950 w 6181725"/>
              <a:gd name="connsiteY82" fmla="*/ 695325 h 2649287"/>
              <a:gd name="connsiteX83" fmla="*/ 2819400 w 6181725"/>
              <a:gd name="connsiteY83" fmla="*/ 685800 h 2649287"/>
              <a:gd name="connsiteX84" fmla="*/ 2857500 w 6181725"/>
              <a:gd name="connsiteY84" fmla="*/ 676275 h 2649287"/>
              <a:gd name="connsiteX85" fmla="*/ 2924175 w 6181725"/>
              <a:gd name="connsiteY85" fmla="*/ 666750 h 2649287"/>
              <a:gd name="connsiteX86" fmla="*/ 2952750 w 6181725"/>
              <a:gd name="connsiteY86" fmla="*/ 647700 h 2649287"/>
              <a:gd name="connsiteX87" fmla="*/ 2981325 w 6181725"/>
              <a:gd name="connsiteY87" fmla="*/ 590550 h 2649287"/>
              <a:gd name="connsiteX88" fmla="*/ 2971800 w 6181725"/>
              <a:gd name="connsiteY88" fmla="*/ 457200 h 2649287"/>
              <a:gd name="connsiteX89" fmla="*/ 2962275 w 6181725"/>
              <a:gd name="connsiteY89" fmla="*/ 381000 h 2649287"/>
              <a:gd name="connsiteX90" fmla="*/ 2971800 w 6181725"/>
              <a:gd name="connsiteY90" fmla="*/ 228600 h 2649287"/>
              <a:gd name="connsiteX91" fmla="*/ 2990850 w 6181725"/>
              <a:gd name="connsiteY91" fmla="*/ 152400 h 2649287"/>
              <a:gd name="connsiteX92" fmla="*/ 3067050 w 6181725"/>
              <a:gd name="connsiteY92" fmla="*/ 85725 h 2649287"/>
              <a:gd name="connsiteX93" fmla="*/ 3095625 w 6181725"/>
              <a:gd name="connsiteY93" fmla="*/ 66675 h 2649287"/>
              <a:gd name="connsiteX94" fmla="*/ 3152775 w 6181725"/>
              <a:gd name="connsiteY94" fmla="*/ 47625 h 2649287"/>
              <a:gd name="connsiteX95" fmla="*/ 3314700 w 6181725"/>
              <a:gd name="connsiteY95" fmla="*/ 28575 h 2649287"/>
              <a:gd name="connsiteX96" fmla="*/ 3600450 w 6181725"/>
              <a:gd name="connsiteY96" fmla="*/ 47625 h 2649287"/>
              <a:gd name="connsiteX97" fmla="*/ 3714750 w 6181725"/>
              <a:gd name="connsiteY97" fmla="*/ 104775 h 2649287"/>
              <a:gd name="connsiteX98" fmla="*/ 3743325 w 6181725"/>
              <a:gd name="connsiteY98" fmla="*/ 123825 h 2649287"/>
              <a:gd name="connsiteX99" fmla="*/ 3752850 w 6181725"/>
              <a:gd name="connsiteY99" fmla="*/ 152400 h 2649287"/>
              <a:gd name="connsiteX100" fmla="*/ 3790950 w 6181725"/>
              <a:gd name="connsiteY100" fmla="*/ 180975 h 2649287"/>
              <a:gd name="connsiteX101" fmla="*/ 3829050 w 6181725"/>
              <a:gd name="connsiteY101" fmla="*/ 219075 h 2649287"/>
              <a:gd name="connsiteX102" fmla="*/ 3838575 w 6181725"/>
              <a:gd name="connsiteY102" fmla="*/ 266700 h 2649287"/>
              <a:gd name="connsiteX103" fmla="*/ 3857625 w 6181725"/>
              <a:gd name="connsiteY103" fmla="*/ 295275 h 2649287"/>
              <a:gd name="connsiteX104" fmla="*/ 3848100 w 6181725"/>
              <a:gd name="connsiteY104" fmla="*/ 333375 h 2649287"/>
              <a:gd name="connsiteX105" fmla="*/ 3705225 w 6181725"/>
              <a:gd name="connsiteY105" fmla="*/ 323850 h 2649287"/>
              <a:gd name="connsiteX106" fmla="*/ 3609975 w 6181725"/>
              <a:gd name="connsiteY106" fmla="*/ 304800 h 2649287"/>
              <a:gd name="connsiteX107" fmla="*/ 3429000 w 6181725"/>
              <a:gd name="connsiteY107" fmla="*/ 323850 h 2649287"/>
              <a:gd name="connsiteX108" fmla="*/ 3362325 w 6181725"/>
              <a:gd name="connsiteY108" fmla="*/ 361950 h 2649287"/>
              <a:gd name="connsiteX109" fmla="*/ 3352800 w 6181725"/>
              <a:gd name="connsiteY109" fmla="*/ 400050 h 2649287"/>
              <a:gd name="connsiteX110" fmla="*/ 3324225 w 6181725"/>
              <a:gd name="connsiteY110" fmla="*/ 495300 h 2649287"/>
              <a:gd name="connsiteX111" fmla="*/ 3333750 w 6181725"/>
              <a:gd name="connsiteY111" fmla="*/ 571500 h 2649287"/>
              <a:gd name="connsiteX112" fmla="*/ 3390900 w 6181725"/>
              <a:gd name="connsiteY112" fmla="*/ 628650 h 2649287"/>
              <a:gd name="connsiteX113" fmla="*/ 3448050 w 6181725"/>
              <a:gd name="connsiteY113" fmla="*/ 647700 h 2649287"/>
              <a:gd name="connsiteX114" fmla="*/ 3476625 w 6181725"/>
              <a:gd name="connsiteY114" fmla="*/ 666750 h 2649287"/>
              <a:gd name="connsiteX115" fmla="*/ 3571875 w 6181725"/>
              <a:gd name="connsiteY115" fmla="*/ 676275 h 2649287"/>
              <a:gd name="connsiteX116" fmla="*/ 3638550 w 6181725"/>
              <a:gd name="connsiteY116" fmla="*/ 695325 h 2649287"/>
              <a:gd name="connsiteX117" fmla="*/ 3667125 w 6181725"/>
              <a:gd name="connsiteY117" fmla="*/ 704850 h 2649287"/>
              <a:gd name="connsiteX118" fmla="*/ 3714750 w 6181725"/>
              <a:gd name="connsiteY118" fmla="*/ 714375 h 2649287"/>
              <a:gd name="connsiteX119" fmla="*/ 3743325 w 6181725"/>
              <a:gd name="connsiteY119" fmla="*/ 723900 h 2649287"/>
              <a:gd name="connsiteX120" fmla="*/ 3819525 w 6181725"/>
              <a:gd name="connsiteY120" fmla="*/ 742950 h 2649287"/>
              <a:gd name="connsiteX121" fmla="*/ 3857625 w 6181725"/>
              <a:gd name="connsiteY121" fmla="*/ 752475 h 2649287"/>
              <a:gd name="connsiteX122" fmla="*/ 4124325 w 6181725"/>
              <a:gd name="connsiteY122" fmla="*/ 742950 h 2649287"/>
              <a:gd name="connsiteX123" fmla="*/ 4391025 w 6181725"/>
              <a:gd name="connsiteY123" fmla="*/ 714375 h 2649287"/>
              <a:gd name="connsiteX124" fmla="*/ 4410075 w 6181725"/>
              <a:gd name="connsiteY124" fmla="*/ 685800 h 2649287"/>
              <a:gd name="connsiteX125" fmla="*/ 4400550 w 6181725"/>
              <a:gd name="connsiteY125" fmla="*/ 561975 h 2649287"/>
              <a:gd name="connsiteX126" fmla="*/ 4381500 w 6181725"/>
              <a:gd name="connsiteY126" fmla="*/ 533400 h 2649287"/>
              <a:gd name="connsiteX127" fmla="*/ 4362450 w 6181725"/>
              <a:gd name="connsiteY127" fmla="*/ 495300 h 2649287"/>
              <a:gd name="connsiteX128" fmla="*/ 4343400 w 6181725"/>
              <a:gd name="connsiteY128" fmla="*/ 466725 h 2649287"/>
              <a:gd name="connsiteX129" fmla="*/ 4324350 w 6181725"/>
              <a:gd name="connsiteY129" fmla="*/ 419100 h 2649287"/>
              <a:gd name="connsiteX130" fmla="*/ 4286250 w 6181725"/>
              <a:gd name="connsiteY130" fmla="*/ 361950 h 2649287"/>
              <a:gd name="connsiteX131" fmla="*/ 4267200 w 6181725"/>
              <a:gd name="connsiteY131" fmla="*/ 333375 h 2649287"/>
              <a:gd name="connsiteX132" fmla="*/ 4276725 w 6181725"/>
              <a:gd name="connsiteY132" fmla="*/ 190500 h 2649287"/>
              <a:gd name="connsiteX133" fmla="*/ 4305300 w 6181725"/>
              <a:gd name="connsiteY133" fmla="*/ 161925 h 2649287"/>
              <a:gd name="connsiteX134" fmla="*/ 4314825 w 6181725"/>
              <a:gd name="connsiteY134" fmla="*/ 133350 h 2649287"/>
              <a:gd name="connsiteX135" fmla="*/ 4352925 w 6181725"/>
              <a:gd name="connsiteY135" fmla="*/ 114300 h 2649287"/>
              <a:gd name="connsiteX136" fmla="*/ 4381500 w 6181725"/>
              <a:gd name="connsiteY136" fmla="*/ 104775 h 2649287"/>
              <a:gd name="connsiteX137" fmla="*/ 4486275 w 6181725"/>
              <a:gd name="connsiteY137" fmla="*/ 85725 h 2649287"/>
              <a:gd name="connsiteX138" fmla="*/ 4543425 w 6181725"/>
              <a:gd name="connsiteY138" fmla="*/ 66675 h 2649287"/>
              <a:gd name="connsiteX139" fmla="*/ 4572000 w 6181725"/>
              <a:gd name="connsiteY139" fmla="*/ 57150 h 2649287"/>
              <a:gd name="connsiteX140" fmla="*/ 4610100 w 6181725"/>
              <a:gd name="connsiteY140" fmla="*/ 47625 h 2649287"/>
              <a:gd name="connsiteX141" fmla="*/ 4638675 w 6181725"/>
              <a:gd name="connsiteY141" fmla="*/ 38100 h 2649287"/>
              <a:gd name="connsiteX142" fmla="*/ 4686300 w 6181725"/>
              <a:gd name="connsiteY142" fmla="*/ 28575 h 2649287"/>
              <a:gd name="connsiteX143" fmla="*/ 4714875 w 6181725"/>
              <a:gd name="connsiteY143" fmla="*/ 19050 h 2649287"/>
              <a:gd name="connsiteX144" fmla="*/ 4791075 w 6181725"/>
              <a:gd name="connsiteY144" fmla="*/ 9525 h 2649287"/>
              <a:gd name="connsiteX145" fmla="*/ 4981575 w 6181725"/>
              <a:gd name="connsiteY145" fmla="*/ 19050 h 2649287"/>
              <a:gd name="connsiteX146" fmla="*/ 5057775 w 6181725"/>
              <a:gd name="connsiteY146" fmla="*/ 95250 h 2649287"/>
              <a:gd name="connsiteX147" fmla="*/ 5086350 w 6181725"/>
              <a:gd name="connsiteY147" fmla="*/ 123825 h 2649287"/>
              <a:gd name="connsiteX148" fmla="*/ 5114925 w 6181725"/>
              <a:gd name="connsiteY148" fmla="*/ 152400 h 2649287"/>
              <a:gd name="connsiteX149" fmla="*/ 5143500 w 6181725"/>
              <a:gd name="connsiteY149" fmla="*/ 190500 h 2649287"/>
              <a:gd name="connsiteX150" fmla="*/ 5172075 w 6181725"/>
              <a:gd name="connsiteY150" fmla="*/ 257175 h 2649287"/>
              <a:gd name="connsiteX151" fmla="*/ 5191125 w 6181725"/>
              <a:gd name="connsiteY151" fmla="*/ 323850 h 2649287"/>
              <a:gd name="connsiteX152" fmla="*/ 5200650 w 6181725"/>
              <a:gd name="connsiteY152" fmla="*/ 352425 h 2649287"/>
              <a:gd name="connsiteX153" fmla="*/ 5105400 w 6181725"/>
              <a:gd name="connsiteY153" fmla="*/ 342900 h 2649287"/>
              <a:gd name="connsiteX154" fmla="*/ 5000625 w 6181725"/>
              <a:gd name="connsiteY154" fmla="*/ 323850 h 2649287"/>
              <a:gd name="connsiteX155" fmla="*/ 4895850 w 6181725"/>
              <a:gd name="connsiteY155" fmla="*/ 304800 h 2649287"/>
              <a:gd name="connsiteX156" fmla="*/ 4867275 w 6181725"/>
              <a:gd name="connsiteY156" fmla="*/ 295275 h 2649287"/>
              <a:gd name="connsiteX157" fmla="*/ 4762500 w 6181725"/>
              <a:gd name="connsiteY157" fmla="*/ 304800 h 2649287"/>
              <a:gd name="connsiteX158" fmla="*/ 4733925 w 6181725"/>
              <a:gd name="connsiteY158" fmla="*/ 342900 h 2649287"/>
              <a:gd name="connsiteX159" fmla="*/ 4724400 w 6181725"/>
              <a:gd name="connsiteY159" fmla="*/ 381000 h 2649287"/>
              <a:gd name="connsiteX160" fmla="*/ 4714875 w 6181725"/>
              <a:gd name="connsiteY160" fmla="*/ 409575 h 2649287"/>
              <a:gd name="connsiteX161" fmla="*/ 4724400 w 6181725"/>
              <a:gd name="connsiteY161" fmla="*/ 552450 h 2649287"/>
              <a:gd name="connsiteX162" fmla="*/ 4781550 w 6181725"/>
              <a:gd name="connsiteY162" fmla="*/ 581025 h 2649287"/>
              <a:gd name="connsiteX163" fmla="*/ 4914900 w 6181725"/>
              <a:gd name="connsiteY163" fmla="*/ 590550 h 2649287"/>
              <a:gd name="connsiteX164" fmla="*/ 4972050 w 6181725"/>
              <a:gd name="connsiteY164" fmla="*/ 609600 h 2649287"/>
              <a:gd name="connsiteX165" fmla="*/ 5038725 w 6181725"/>
              <a:gd name="connsiteY165" fmla="*/ 628650 h 2649287"/>
              <a:gd name="connsiteX166" fmla="*/ 5248275 w 6181725"/>
              <a:gd name="connsiteY166" fmla="*/ 609600 h 2649287"/>
              <a:gd name="connsiteX167" fmla="*/ 5305425 w 6181725"/>
              <a:gd name="connsiteY167" fmla="*/ 581025 h 2649287"/>
              <a:gd name="connsiteX168" fmla="*/ 5353050 w 6181725"/>
              <a:gd name="connsiteY168" fmla="*/ 571500 h 2649287"/>
              <a:gd name="connsiteX169" fmla="*/ 5372100 w 6181725"/>
              <a:gd name="connsiteY169" fmla="*/ 390525 h 2649287"/>
              <a:gd name="connsiteX170" fmla="*/ 5353050 w 6181725"/>
              <a:gd name="connsiteY170" fmla="*/ 295275 h 2649287"/>
              <a:gd name="connsiteX171" fmla="*/ 5362575 w 6181725"/>
              <a:gd name="connsiteY171" fmla="*/ 190500 h 2649287"/>
              <a:gd name="connsiteX172" fmla="*/ 5381625 w 6181725"/>
              <a:gd name="connsiteY172" fmla="*/ 161925 h 2649287"/>
              <a:gd name="connsiteX173" fmla="*/ 5391150 w 6181725"/>
              <a:gd name="connsiteY173" fmla="*/ 133350 h 2649287"/>
              <a:gd name="connsiteX174" fmla="*/ 5429250 w 6181725"/>
              <a:gd name="connsiteY174" fmla="*/ 95250 h 2649287"/>
              <a:gd name="connsiteX175" fmla="*/ 5457825 w 6181725"/>
              <a:gd name="connsiteY175" fmla="*/ 85725 h 2649287"/>
              <a:gd name="connsiteX176" fmla="*/ 5543550 w 6181725"/>
              <a:gd name="connsiteY176" fmla="*/ 66675 h 2649287"/>
              <a:gd name="connsiteX177" fmla="*/ 5734050 w 6181725"/>
              <a:gd name="connsiteY177" fmla="*/ 85725 h 2649287"/>
              <a:gd name="connsiteX178" fmla="*/ 5838825 w 6181725"/>
              <a:gd name="connsiteY178" fmla="*/ 104775 h 2649287"/>
              <a:gd name="connsiteX179" fmla="*/ 5876925 w 6181725"/>
              <a:gd name="connsiteY179" fmla="*/ 123825 h 2649287"/>
              <a:gd name="connsiteX180" fmla="*/ 5953125 w 6181725"/>
              <a:gd name="connsiteY180" fmla="*/ 142875 h 2649287"/>
              <a:gd name="connsiteX181" fmla="*/ 5991225 w 6181725"/>
              <a:gd name="connsiteY181" fmla="*/ 161925 h 2649287"/>
              <a:gd name="connsiteX182" fmla="*/ 6019800 w 6181725"/>
              <a:gd name="connsiteY182" fmla="*/ 180975 h 2649287"/>
              <a:gd name="connsiteX183" fmla="*/ 6048375 w 6181725"/>
              <a:gd name="connsiteY183" fmla="*/ 190500 h 2649287"/>
              <a:gd name="connsiteX184" fmla="*/ 6076950 w 6181725"/>
              <a:gd name="connsiteY184" fmla="*/ 228600 h 2649287"/>
              <a:gd name="connsiteX185" fmla="*/ 6096000 w 6181725"/>
              <a:gd name="connsiteY185" fmla="*/ 257175 h 2649287"/>
              <a:gd name="connsiteX186" fmla="*/ 6134100 w 6181725"/>
              <a:gd name="connsiteY186" fmla="*/ 295275 h 2649287"/>
              <a:gd name="connsiteX187" fmla="*/ 6153150 w 6181725"/>
              <a:gd name="connsiteY187" fmla="*/ 342900 h 2649287"/>
              <a:gd name="connsiteX188" fmla="*/ 6162675 w 6181725"/>
              <a:gd name="connsiteY188" fmla="*/ 390525 h 2649287"/>
              <a:gd name="connsiteX189" fmla="*/ 6181725 w 6181725"/>
              <a:gd name="connsiteY189" fmla="*/ 476250 h 2649287"/>
              <a:gd name="connsiteX190" fmla="*/ 6172200 w 6181725"/>
              <a:gd name="connsiteY190" fmla="*/ 504825 h 2649287"/>
              <a:gd name="connsiteX191" fmla="*/ 6134100 w 6181725"/>
              <a:gd name="connsiteY191" fmla="*/ 523875 h 2649287"/>
              <a:gd name="connsiteX192" fmla="*/ 5934075 w 6181725"/>
              <a:gd name="connsiteY192" fmla="*/ 514350 h 2649287"/>
              <a:gd name="connsiteX193" fmla="*/ 5876925 w 6181725"/>
              <a:gd name="connsiteY193" fmla="*/ 495300 h 2649287"/>
              <a:gd name="connsiteX194" fmla="*/ 5848350 w 6181725"/>
              <a:gd name="connsiteY194" fmla="*/ 485775 h 2649287"/>
              <a:gd name="connsiteX195" fmla="*/ 5743575 w 6181725"/>
              <a:gd name="connsiteY195" fmla="*/ 495300 h 2649287"/>
              <a:gd name="connsiteX196" fmla="*/ 5715000 w 6181725"/>
              <a:gd name="connsiteY196" fmla="*/ 504825 h 2649287"/>
              <a:gd name="connsiteX197" fmla="*/ 5686425 w 6181725"/>
              <a:gd name="connsiteY197" fmla="*/ 571500 h 2649287"/>
              <a:gd name="connsiteX198" fmla="*/ 5695950 w 6181725"/>
              <a:gd name="connsiteY198" fmla="*/ 762000 h 2649287"/>
              <a:gd name="connsiteX199" fmla="*/ 5715000 w 6181725"/>
              <a:gd name="connsiteY199" fmla="*/ 819150 h 2649287"/>
              <a:gd name="connsiteX200" fmla="*/ 5724525 w 6181725"/>
              <a:gd name="connsiteY200" fmla="*/ 866775 h 2649287"/>
              <a:gd name="connsiteX201" fmla="*/ 5743575 w 6181725"/>
              <a:gd name="connsiteY201" fmla="*/ 952500 h 2649287"/>
              <a:gd name="connsiteX202" fmla="*/ 5762625 w 6181725"/>
              <a:gd name="connsiteY202" fmla="*/ 981075 h 2649287"/>
              <a:gd name="connsiteX203" fmla="*/ 5772150 w 6181725"/>
              <a:gd name="connsiteY203" fmla="*/ 1038225 h 2649287"/>
              <a:gd name="connsiteX204" fmla="*/ 5791200 w 6181725"/>
              <a:gd name="connsiteY204" fmla="*/ 1066800 h 2649287"/>
              <a:gd name="connsiteX205" fmla="*/ 5838825 w 6181725"/>
              <a:gd name="connsiteY205" fmla="*/ 1152525 h 2649287"/>
              <a:gd name="connsiteX206" fmla="*/ 5829300 w 6181725"/>
              <a:gd name="connsiteY206" fmla="*/ 1247775 h 2649287"/>
              <a:gd name="connsiteX207" fmla="*/ 5810250 w 6181725"/>
              <a:gd name="connsiteY207" fmla="*/ 1304925 h 2649287"/>
              <a:gd name="connsiteX208" fmla="*/ 5800725 w 6181725"/>
              <a:gd name="connsiteY208" fmla="*/ 1333500 h 2649287"/>
              <a:gd name="connsiteX209" fmla="*/ 5791200 w 6181725"/>
              <a:gd name="connsiteY209" fmla="*/ 1362075 h 2649287"/>
              <a:gd name="connsiteX210" fmla="*/ 5772150 w 6181725"/>
              <a:gd name="connsiteY210" fmla="*/ 1409700 h 2649287"/>
              <a:gd name="connsiteX211" fmla="*/ 5753100 w 6181725"/>
              <a:gd name="connsiteY211" fmla="*/ 1466850 h 2649287"/>
              <a:gd name="connsiteX212" fmla="*/ 5743575 w 6181725"/>
              <a:gd name="connsiteY212" fmla="*/ 1524000 h 2649287"/>
              <a:gd name="connsiteX213" fmla="*/ 5724525 w 6181725"/>
              <a:gd name="connsiteY213" fmla="*/ 1590675 h 2649287"/>
              <a:gd name="connsiteX214" fmla="*/ 5715000 w 6181725"/>
              <a:gd name="connsiteY214" fmla="*/ 1628775 h 2649287"/>
              <a:gd name="connsiteX215" fmla="*/ 5715000 w 6181725"/>
              <a:gd name="connsiteY215" fmla="*/ 2019300 h 2649287"/>
              <a:gd name="connsiteX216" fmla="*/ 5724525 w 6181725"/>
              <a:gd name="connsiteY216" fmla="*/ 2047875 h 2649287"/>
              <a:gd name="connsiteX217" fmla="*/ 5762625 w 6181725"/>
              <a:gd name="connsiteY217" fmla="*/ 2105025 h 2649287"/>
              <a:gd name="connsiteX218" fmla="*/ 5753100 w 6181725"/>
              <a:gd name="connsiteY218" fmla="*/ 2143125 h 2649287"/>
              <a:gd name="connsiteX219" fmla="*/ 5648325 w 6181725"/>
              <a:gd name="connsiteY219" fmla="*/ 2162175 h 2649287"/>
              <a:gd name="connsiteX220" fmla="*/ 5648325 w 6181725"/>
              <a:gd name="connsiteY220" fmla="*/ 2238375 h 2649287"/>
              <a:gd name="connsiteX221" fmla="*/ 5629275 w 6181725"/>
              <a:gd name="connsiteY221" fmla="*/ 2295525 h 2649287"/>
              <a:gd name="connsiteX222" fmla="*/ 5600700 w 6181725"/>
              <a:gd name="connsiteY222" fmla="*/ 2314575 h 2649287"/>
              <a:gd name="connsiteX223" fmla="*/ 5562600 w 6181725"/>
              <a:gd name="connsiteY223" fmla="*/ 2371725 h 2649287"/>
              <a:gd name="connsiteX224" fmla="*/ 5534025 w 6181725"/>
              <a:gd name="connsiteY224" fmla="*/ 2381250 h 2649287"/>
              <a:gd name="connsiteX225" fmla="*/ 5476875 w 6181725"/>
              <a:gd name="connsiteY225" fmla="*/ 2419350 h 2649287"/>
              <a:gd name="connsiteX226" fmla="*/ 5419725 w 6181725"/>
              <a:gd name="connsiteY226" fmla="*/ 2447925 h 2649287"/>
              <a:gd name="connsiteX227" fmla="*/ 5391150 w 6181725"/>
              <a:gd name="connsiteY227" fmla="*/ 2457450 h 2649287"/>
              <a:gd name="connsiteX228" fmla="*/ 5334000 w 6181725"/>
              <a:gd name="connsiteY228" fmla="*/ 2495550 h 2649287"/>
              <a:gd name="connsiteX229" fmla="*/ 5305425 w 6181725"/>
              <a:gd name="connsiteY229" fmla="*/ 2505075 h 2649287"/>
              <a:gd name="connsiteX230" fmla="*/ 5248275 w 6181725"/>
              <a:gd name="connsiteY230" fmla="*/ 2543175 h 2649287"/>
              <a:gd name="connsiteX231" fmla="*/ 5210175 w 6181725"/>
              <a:gd name="connsiteY231" fmla="*/ 2552700 h 2649287"/>
              <a:gd name="connsiteX232" fmla="*/ 5153025 w 6181725"/>
              <a:gd name="connsiteY232" fmla="*/ 2571750 h 2649287"/>
              <a:gd name="connsiteX233" fmla="*/ 5114925 w 6181725"/>
              <a:gd name="connsiteY233" fmla="*/ 2581275 h 2649287"/>
              <a:gd name="connsiteX234" fmla="*/ 5038725 w 6181725"/>
              <a:gd name="connsiteY234" fmla="*/ 2609850 h 2649287"/>
              <a:gd name="connsiteX235" fmla="*/ 4981575 w 6181725"/>
              <a:gd name="connsiteY235" fmla="*/ 2628900 h 2649287"/>
              <a:gd name="connsiteX236" fmla="*/ 4953000 w 6181725"/>
              <a:gd name="connsiteY236" fmla="*/ 2638425 h 2649287"/>
              <a:gd name="connsiteX237" fmla="*/ 4905375 w 6181725"/>
              <a:gd name="connsiteY237" fmla="*/ 2647950 h 2649287"/>
              <a:gd name="connsiteX238" fmla="*/ 4714875 w 6181725"/>
              <a:gd name="connsiteY238" fmla="*/ 2638425 h 2649287"/>
              <a:gd name="connsiteX239" fmla="*/ 4695825 w 6181725"/>
              <a:gd name="connsiteY239" fmla="*/ 2581275 h 2649287"/>
              <a:gd name="connsiteX240" fmla="*/ 4705350 w 6181725"/>
              <a:gd name="connsiteY240" fmla="*/ 2514600 h 2649287"/>
              <a:gd name="connsiteX241" fmla="*/ 4724400 w 6181725"/>
              <a:gd name="connsiteY241" fmla="*/ 2447925 h 2649287"/>
              <a:gd name="connsiteX242" fmla="*/ 4781550 w 6181725"/>
              <a:gd name="connsiteY242" fmla="*/ 2419350 h 2649287"/>
              <a:gd name="connsiteX243" fmla="*/ 5048250 w 6181725"/>
              <a:gd name="connsiteY243" fmla="*/ 2409825 h 2649287"/>
              <a:gd name="connsiteX244" fmla="*/ 5076825 w 6181725"/>
              <a:gd name="connsiteY244" fmla="*/ 2400300 h 2649287"/>
              <a:gd name="connsiteX245" fmla="*/ 5095875 w 6181725"/>
              <a:gd name="connsiteY245" fmla="*/ 2371725 h 2649287"/>
              <a:gd name="connsiteX246" fmla="*/ 5124450 w 6181725"/>
              <a:gd name="connsiteY246" fmla="*/ 2352675 h 2649287"/>
              <a:gd name="connsiteX247" fmla="*/ 5162550 w 6181725"/>
              <a:gd name="connsiteY247" fmla="*/ 2295525 h 2649287"/>
              <a:gd name="connsiteX248" fmla="*/ 5133975 w 6181725"/>
              <a:gd name="connsiteY248" fmla="*/ 2152650 h 2649287"/>
              <a:gd name="connsiteX249" fmla="*/ 5124450 w 6181725"/>
              <a:gd name="connsiteY249" fmla="*/ 2114550 h 2649287"/>
              <a:gd name="connsiteX250" fmla="*/ 5105400 w 6181725"/>
              <a:gd name="connsiteY250" fmla="*/ 2085975 h 2649287"/>
              <a:gd name="connsiteX251" fmla="*/ 5095875 w 6181725"/>
              <a:gd name="connsiteY251" fmla="*/ 2057400 h 2649287"/>
              <a:gd name="connsiteX252" fmla="*/ 5038725 w 6181725"/>
              <a:gd name="connsiteY252" fmla="*/ 2028825 h 2649287"/>
              <a:gd name="connsiteX253" fmla="*/ 5010150 w 6181725"/>
              <a:gd name="connsiteY253" fmla="*/ 2000250 h 2649287"/>
              <a:gd name="connsiteX254" fmla="*/ 4981575 w 6181725"/>
              <a:gd name="connsiteY254" fmla="*/ 1990725 h 2649287"/>
              <a:gd name="connsiteX255" fmla="*/ 4943475 w 6181725"/>
              <a:gd name="connsiteY255" fmla="*/ 1971675 h 2649287"/>
              <a:gd name="connsiteX256" fmla="*/ 4886325 w 6181725"/>
              <a:gd name="connsiteY256" fmla="*/ 1952625 h 2649287"/>
              <a:gd name="connsiteX257" fmla="*/ 4695825 w 6181725"/>
              <a:gd name="connsiteY257" fmla="*/ 1962150 h 2649287"/>
              <a:gd name="connsiteX258" fmla="*/ 4638675 w 6181725"/>
              <a:gd name="connsiteY258" fmla="*/ 1971675 h 2649287"/>
              <a:gd name="connsiteX259" fmla="*/ 4543425 w 6181725"/>
              <a:gd name="connsiteY259" fmla="*/ 2009775 h 2649287"/>
              <a:gd name="connsiteX260" fmla="*/ 4514850 w 6181725"/>
              <a:gd name="connsiteY260" fmla="*/ 2019300 h 2649287"/>
              <a:gd name="connsiteX261" fmla="*/ 4438650 w 6181725"/>
              <a:gd name="connsiteY261" fmla="*/ 2057400 h 2649287"/>
              <a:gd name="connsiteX262" fmla="*/ 4381500 w 6181725"/>
              <a:gd name="connsiteY262" fmla="*/ 2095500 h 2649287"/>
              <a:gd name="connsiteX263" fmla="*/ 4324350 w 6181725"/>
              <a:gd name="connsiteY263" fmla="*/ 2124075 h 2649287"/>
              <a:gd name="connsiteX264" fmla="*/ 4295775 w 6181725"/>
              <a:gd name="connsiteY264" fmla="*/ 2133600 h 2649287"/>
              <a:gd name="connsiteX265" fmla="*/ 4267200 w 6181725"/>
              <a:gd name="connsiteY265" fmla="*/ 2152650 h 2649287"/>
              <a:gd name="connsiteX266" fmla="*/ 4238625 w 6181725"/>
              <a:gd name="connsiteY266" fmla="*/ 2162175 h 2649287"/>
              <a:gd name="connsiteX267" fmla="*/ 4210050 w 6181725"/>
              <a:gd name="connsiteY267" fmla="*/ 2181225 h 2649287"/>
              <a:gd name="connsiteX268" fmla="*/ 4143375 w 6181725"/>
              <a:gd name="connsiteY268" fmla="*/ 2209800 h 2649287"/>
              <a:gd name="connsiteX269" fmla="*/ 4029075 w 6181725"/>
              <a:gd name="connsiteY269" fmla="*/ 2305050 h 2649287"/>
              <a:gd name="connsiteX270" fmla="*/ 3981450 w 6181725"/>
              <a:gd name="connsiteY270" fmla="*/ 2324100 h 2649287"/>
              <a:gd name="connsiteX271" fmla="*/ 3952875 w 6181725"/>
              <a:gd name="connsiteY271" fmla="*/ 2333625 h 2649287"/>
              <a:gd name="connsiteX272" fmla="*/ 3895725 w 6181725"/>
              <a:gd name="connsiteY272" fmla="*/ 2371725 h 2649287"/>
              <a:gd name="connsiteX273" fmla="*/ 3810000 w 6181725"/>
              <a:gd name="connsiteY273" fmla="*/ 2409825 h 2649287"/>
              <a:gd name="connsiteX274" fmla="*/ 3676650 w 6181725"/>
              <a:gd name="connsiteY274" fmla="*/ 2428875 h 2649287"/>
              <a:gd name="connsiteX275" fmla="*/ 3543300 w 6181725"/>
              <a:gd name="connsiteY275" fmla="*/ 2476500 h 2649287"/>
              <a:gd name="connsiteX276" fmla="*/ 3438525 w 6181725"/>
              <a:gd name="connsiteY276" fmla="*/ 2505075 h 2649287"/>
              <a:gd name="connsiteX277" fmla="*/ 3286125 w 6181725"/>
              <a:gd name="connsiteY277" fmla="*/ 2524125 h 2649287"/>
              <a:gd name="connsiteX278" fmla="*/ 3048000 w 6181725"/>
              <a:gd name="connsiteY278" fmla="*/ 2514600 h 2649287"/>
              <a:gd name="connsiteX279" fmla="*/ 3000375 w 6181725"/>
              <a:gd name="connsiteY279" fmla="*/ 2466975 h 2649287"/>
              <a:gd name="connsiteX280" fmla="*/ 2981325 w 6181725"/>
              <a:gd name="connsiteY280" fmla="*/ 2409825 h 2649287"/>
              <a:gd name="connsiteX281" fmla="*/ 3000375 w 6181725"/>
              <a:gd name="connsiteY281" fmla="*/ 2324100 h 2649287"/>
              <a:gd name="connsiteX282" fmla="*/ 3038475 w 6181725"/>
              <a:gd name="connsiteY282" fmla="*/ 2266950 h 2649287"/>
              <a:gd name="connsiteX283" fmla="*/ 3095625 w 6181725"/>
              <a:gd name="connsiteY283" fmla="*/ 2238375 h 2649287"/>
              <a:gd name="connsiteX284" fmla="*/ 3152775 w 6181725"/>
              <a:gd name="connsiteY284" fmla="*/ 2257425 h 2649287"/>
              <a:gd name="connsiteX285" fmla="*/ 3190875 w 6181725"/>
              <a:gd name="connsiteY285" fmla="*/ 2276475 h 2649287"/>
              <a:gd name="connsiteX286" fmla="*/ 3314700 w 6181725"/>
              <a:gd name="connsiteY286" fmla="*/ 2295525 h 2649287"/>
              <a:gd name="connsiteX287" fmla="*/ 3438525 w 6181725"/>
              <a:gd name="connsiteY287" fmla="*/ 2286000 h 2649287"/>
              <a:gd name="connsiteX288" fmla="*/ 3457575 w 6181725"/>
              <a:gd name="connsiteY288" fmla="*/ 2228850 h 2649287"/>
              <a:gd name="connsiteX289" fmla="*/ 3448050 w 6181725"/>
              <a:gd name="connsiteY289" fmla="*/ 2124075 h 2649287"/>
              <a:gd name="connsiteX290" fmla="*/ 3390900 w 6181725"/>
              <a:gd name="connsiteY290" fmla="*/ 2066925 h 2649287"/>
              <a:gd name="connsiteX291" fmla="*/ 3371850 w 6181725"/>
              <a:gd name="connsiteY291" fmla="*/ 2038350 h 2649287"/>
              <a:gd name="connsiteX292" fmla="*/ 3343275 w 6181725"/>
              <a:gd name="connsiteY292" fmla="*/ 2019300 h 2649287"/>
              <a:gd name="connsiteX293" fmla="*/ 3276600 w 6181725"/>
              <a:gd name="connsiteY293" fmla="*/ 2009775 h 2649287"/>
              <a:gd name="connsiteX294" fmla="*/ 3209925 w 6181725"/>
              <a:gd name="connsiteY294" fmla="*/ 1990725 h 2649287"/>
              <a:gd name="connsiteX295" fmla="*/ 3152775 w 6181725"/>
              <a:gd name="connsiteY295" fmla="*/ 1971675 h 2649287"/>
              <a:gd name="connsiteX296" fmla="*/ 2981325 w 6181725"/>
              <a:gd name="connsiteY296" fmla="*/ 1952625 h 2649287"/>
              <a:gd name="connsiteX297" fmla="*/ 2867025 w 6181725"/>
              <a:gd name="connsiteY297" fmla="*/ 1962150 h 2649287"/>
              <a:gd name="connsiteX298" fmla="*/ 2781300 w 6181725"/>
              <a:gd name="connsiteY298" fmla="*/ 2019300 h 2649287"/>
              <a:gd name="connsiteX299" fmla="*/ 2743200 w 6181725"/>
              <a:gd name="connsiteY299" fmla="*/ 2038350 h 2649287"/>
              <a:gd name="connsiteX300" fmla="*/ 2714625 w 6181725"/>
              <a:gd name="connsiteY300" fmla="*/ 2047875 h 2649287"/>
              <a:gd name="connsiteX301" fmla="*/ 2657475 w 6181725"/>
              <a:gd name="connsiteY301" fmla="*/ 2085975 h 2649287"/>
              <a:gd name="connsiteX302" fmla="*/ 2609850 w 6181725"/>
              <a:gd name="connsiteY302" fmla="*/ 2114550 h 2649287"/>
              <a:gd name="connsiteX303" fmla="*/ 2571750 w 6181725"/>
              <a:gd name="connsiteY303" fmla="*/ 2143125 h 2649287"/>
              <a:gd name="connsiteX304" fmla="*/ 2533650 w 6181725"/>
              <a:gd name="connsiteY304" fmla="*/ 2190750 h 2649287"/>
              <a:gd name="connsiteX305" fmla="*/ 2495550 w 6181725"/>
              <a:gd name="connsiteY305" fmla="*/ 2209800 h 2649287"/>
              <a:gd name="connsiteX306" fmla="*/ 2486025 w 6181725"/>
              <a:gd name="connsiteY306" fmla="*/ 2238375 h 2649287"/>
              <a:gd name="connsiteX307" fmla="*/ 2438400 w 6181725"/>
              <a:gd name="connsiteY307" fmla="*/ 2295525 h 2649287"/>
              <a:gd name="connsiteX308" fmla="*/ 2400300 w 6181725"/>
              <a:gd name="connsiteY308" fmla="*/ 2324100 h 2649287"/>
              <a:gd name="connsiteX309" fmla="*/ 2371725 w 6181725"/>
              <a:gd name="connsiteY309" fmla="*/ 2362200 h 2649287"/>
              <a:gd name="connsiteX310" fmla="*/ 2343150 w 6181725"/>
              <a:gd name="connsiteY310" fmla="*/ 2381250 h 2649287"/>
              <a:gd name="connsiteX311" fmla="*/ 2257425 w 6181725"/>
              <a:gd name="connsiteY311" fmla="*/ 2438400 h 2649287"/>
              <a:gd name="connsiteX312" fmla="*/ 2228850 w 6181725"/>
              <a:gd name="connsiteY312" fmla="*/ 2447925 h 2649287"/>
              <a:gd name="connsiteX313" fmla="*/ 2200275 w 6181725"/>
              <a:gd name="connsiteY313" fmla="*/ 2466975 h 2649287"/>
              <a:gd name="connsiteX314" fmla="*/ 2162175 w 6181725"/>
              <a:gd name="connsiteY314" fmla="*/ 2495550 h 2649287"/>
              <a:gd name="connsiteX315" fmla="*/ 2114550 w 6181725"/>
              <a:gd name="connsiteY315" fmla="*/ 2505075 h 2649287"/>
              <a:gd name="connsiteX316" fmla="*/ 2076450 w 6181725"/>
              <a:gd name="connsiteY316" fmla="*/ 2524125 h 2649287"/>
              <a:gd name="connsiteX317" fmla="*/ 2019300 w 6181725"/>
              <a:gd name="connsiteY317" fmla="*/ 2543175 h 2649287"/>
              <a:gd name="connsiteX318" fmla="*/ 1981200 w 6181725"/>
              <a:gd name="connsiteY318" fmla="*/ 2562225 h 2649287"/>
              <a:gd name="connsiteX319" fmla="*/ 1819275 w 6181725"/>
              <a:gd name="connsiteY319" fmla="*/ 2571750 h 2649287"/>
              <a:gd name="connsiteX320" fmla="*/ 1752600 w 6181725"/>
              <a:gd name="connsiteY320" fmla="*/ 2581275 h 2649287"/>
              <a:gd name="connsiteX321" fmla="*/ 1724025 w 6181725"/>
              <a:gd name="connsiteY321" fmla="*/ 2590800 h 2649287"/>
              <a:gd name="connsiteX322" fmla="*/ 1685925 w 6181725"/>
              <a:gd name="connsiteY322" fmla="*/ 2600325 h 2649287"/>
              <a:gd name="connsiteX323" fmla="*/ 1600200 w 6181725"/>
              <a:gd name="connsiteY323" fmla="*/ 2590800 h 2649287"/>
              <a:gd name="connsiteX324" fmla="*/ 1562100 w 6181725"/>
              <a:gd name="connsiteY324" fmla="*/ 2543175 h 2649287"/>
              <a:gd name="connsiteX325" fmla="*/ 1543050 w 6181725"/>
              <a:gd name="connsiteY325" fmla="*/ 2514600 h 2649287"/>
              <a:gd name="connsiteX326" fmla="*/ 1590675 w 6181725"/>
              <a:gd name="connsiteY326" fmla="*/ 2400300 h 2649287"/>
              <a:gd name="connsiteX327" fmla="*/ 1619250 w 6181725"/>
              <a:gd name="connsiteY327" fmla="*/ 2343150 h 2649287"/>
              <a:gd name="connsiteX328" fmla="*/ 1647825 w 6181725"/>
              <a:gd name="connsiteY328" fmla="*/ 2333625 h 2649287"/>
              <a:gd name="connsiteX329" fmla="*/ 1990725 w 6181725"/>
              <a:gd name="connsiteY329" fmla="*/ 2324100 h 2649287"/>
              <a:gd name="connsiteX330" fmla="*/ 2076450 w 6181725"/>
              <a:gd name="connsiteY330" fmla="*/ 2295525 h 2649287"/>
              <a:gd name="connsiteX331" fmla="*/ 2095500 w 6181725"/>
              <a:gd name="connsiteY331" fmla="*/ 2266950 h 2649287"/>
              <a:gd name="connsiteX332" fmla="*/ 2152650 w 6181725"/>
              <a:gd name="connsiteY332" fmla="*/ 2209800 h 2649287"/>
              <a:gd name="connsiteX333" fmla="*/ 2181225 w 6181725"/>
              <a:gd name="connsiteY333" fmla="*/ 2143125 h 2649287"/>
              <a:gd name="connsiteX334" fmla="*/ 2190750 w 6181725"/>
              <a:gd name="connsiteY334" fmla="*/ 2114550 h 2649287"/>
              <a:gd name="connsiteX335" fmla="*/ 2181225 w 6181725"/>
              <a:gd name="connsiteY335" fmla="*/ 2057400 h 2649287"/>
              <a:gd name="connsiteX336" fmla="*/ 2124075 w 6181725"/>
              <a:gd name="connsiteY336" fmla="*/ 1943100 h 2649287"/>
              <a:gd name="connsiteX337" fmla="*/ 2095500 w 6181725"/>
              <a:gd name="connsiteY337" fmla="*/ 1933575 h 2649287"/>
              <a:gd name="connsiteX338" fmla="*/ 1981200 w 6181725"/>
              <a:gd name="connsiteY338" fmla="*/ 1943100 h 2649287"/>
              <a:gd name="connsiteX339" fmla="*/ 1847850 w 6181725"/>
              <a:gd name="connsiteY339" fmla="*/ 1962150 h 2649287"/>
              <a:gd name="connsiteX340" fmla="*/ 1657350 w 6181725"/>
              <a:gd name="connsiteY340" fmla="*/ 1971675 h 2649287"/>
              <a:gd name="connsiteX341" fmla="*/ 1628775 w 6181725"/>
              <a:gd name="connsiteY341" fmla="*/ 1981200 h 2649287"/>
              <a:gd name="connsiteX342" fmla="*/ 1590675 w 6181725"/>
              <a:gd name="connsiteY342" fmla="*/ 1990725 h 2649287"/>
              <a:gd name="connsiteX343" fmla="*/ 1552575 w 6181725"/>
              <a:gd name="connsiteY343" fmla="*/ 2019300 h 2649287"/>
              <a:gd name="connsiteX344" fmla="*/ 1514475 w 6181725"/>
              <a:gd name="connsiteY344" fmla="*/ 2038350 h 2649287"/>
              <a:gd name="connsiteX345" fmla="*/ 1419225 w 6181725"/>
              <a:gd name="connsiteY345" fmla="*/ 2105025 h 2649287"/>
              <a:gd name="connsiteX346" fmla="*/ 1352550 w 6181725"/>
              <a:gd name="connsiteY346" fmla="*/ 2143125 h 2649287"/>
              <a:gd name="connsiteX347" fmla="*/ 1314450 w 6181725"/>
              <a:gd name="connsiteY347" fmla="*/ 2200275 h 2649287"/>
              <a:gd name="connsiteX348" fmla="*/ 1295400 w 6181725"/>
              <a:gd name="connsiteY348" fmla="*/ 2228850 h 2649287"/>
              <a:gd name="connsiteX349" fmla="*/ 1285875 w 6181725"/>
              <a:gd name="connsiteY349" fmla="*/ 2257425 h 2649287"/>
              <a:gd name="connsiteX350" fmla="*/ 1238250 w 6181725"/>
              <a:gd name="connsiteY350" fmla="*/ 2343150 h 2649287"/>
              <a:gd name="connsiteX351" fmla="*/ 1219200 w 6181725"/>
              <a:gd name="connsiteY351" fmla="*/ 2381250 h 2649287"/>
              <a:gd name="connsiteX352" fmla="*/ 1152525 w 6181725"/>
              <a:gd name="connsiteY352" fmla="*/ 2428875 h 2649287"/>
              <a:gd name="connsiteX353" fmla="*/ 1057275 w 6181725"/>
              <a:gd name="connsiteY353" fmla="*/ 2505075 h 2649287"/>
              <a:gd name="connsiteX354" fmla="*/ 1019175 w 6181725"/>
              <a:gd name="connsiteY354" fmla="*/ 2524125 h 2649287"/>
              <a:gd name="connsiteX355" fmla="*/ 990600 w 6181725"/>
              <a:gd name="connsiteY355" fmla="*/ 2543175 h 2649287"/>
              <a:gd name="connsiteX356" fmla="*/ 952500 w 6181725"/>
              <a:gd name="connsiteY356" fmla="*/ 2552700 h 2649287"/>
              <a:gd name="connsiteX357" fmla="*/ 885825 w 6181725"/>
              <a:gd name="connsiteY357" fmla="*/ 2571750 h 2649287"/>
              <a:gd name="connsiteX358" fmla="*/ 733425 w 6181725"/>
              <a:gd name="connsiteY358" fmla="*/ 2590800 h 2649287"/>
              <a:gd name="connsiteX359" fmla="*/ 609600 w 6181725"/>
              <a:gd name="connsiteY359" fmla="*/ 2600325 h 2649287"/>
              <a:gd name="connsiteX360" fmla="*/ 485775 w 6181725"/>
              <a:gd name="connsiteY360" fmla="*/ 2619375 h 2649287"/>
              <a:gd name="connsiteX361" fmla="*/ 323850 w 6181725"/>
              <a:gd name="connsiteY361" fmla="*/ 2609850 h 2649287"/>
              <a:gd name="connsiteX362" fmla="*/ 285750 w 6181725"/>
              <a:gd name="connsiteY362" fmla="*/ 2600325 h 2649287"/>
              <a:gd name="connsiteX363" fmla="*/ 219075 w 6181725"/>
              <a:gd name="connsiteY363" fmla="*/ 2543175 h 2649287"/>
              <a:gd name="connsiteX364" fmla="*/ 161925 w 6181725"/>
              <a:gd name="connsiteY364" fmla="*/ 2495550 h 2649287"/>
              <a:gd name="connsiteX365" fmla="*/ 152400 w 6181725"/>
              <a:gd name="connsiteY365" fmla="*/ 2466975 h 2649287"/>
              <a:gd name="connsiteX366" fmla="*/ 190500 w 6181725"/>
              <a:gd name="connsiteY366" fmla="*/ 2352675 h 2649287"/>
              <a:gd name="connsiteX367" fmla="*/ 257175 w 6181725"/>
              <a:gd name="connsiteY367" fmla="*/ 2333625 h 2649287"/>
              <a:gd name="connsiteX368" fmla="*/ 571500 w 6181725"/>
              <a:gd name="connsiteY368" fmla="*/ 2324100 h 2649287"/>
              <a:gd name="connsiteX369" fmla="*/ 819150 w 6181725"/>
              <a:gd name="connsiteY369" fmla="*/ 2305050 h 2649287"/>
              <a:gd name="connsiteX370" fmla="*/ 885825 w 6181725"/>
              <a:gd name="connsiteY370" fmla="*/ 2257425 h 2649287"/>
              <a:gd name="connsiteX371" fmla="*/ 923925 w 6181725"/>
              <a:gd name="connsiteY371" fmla="*/ 2238375 h 2649287"/>
              <a:gd name="connsiteX372" fmla="*/ 971550 w 6181725"/>
              <a:gd name="connsiteY372" fmla="*/ 2162175 h 2649287"/>
              <a:gd name="connsiteX373" fmla="*/ 990600 w 6181725"/>
              <a:gd name="connsiteY373" fmla="*/ 2085975 h 2649287"/>
              <a:gd name="connsiteX374" fmla="*/ 1000125 w 6181725"/>
              <a:gd name="connsiteY374" fmla="*/ 2047875 h 2649287"/>
              <a:gd name="connsiteX375" fmla="*/ 990600 w 6181725"/>
              <a:gd name="connsiteY375" fmla="*/ 1990725 h 2649287"/>
              <a:gd name="connsiteX376" fmla="*/ 933450 w 6181725"/>
              <a:gd name="connsiteY376" fmla="*/ 2000250 h 2649287"/>
              <a:gd name="connsiteX377" fmla="*/ 714375 w 6181725"/>
              <a:gd name="connsiteY377" fmla="*/ 2009775 h 2649287"/>
              <a:gd name="connsiteX378" fmla="*/ 590550 w 6181725"/>
              <a:gd name="connsiteY378" fmla="*/ 2028825 h 2649287"/>
              <a:gd name="connsiteX379" fmla="*/ 390525 w 6181725"/>
              <a:gd name="connsiteY379" fmla="*/ 2038350 h 2649287"/>
              <a:gd name="connsiteX380" fmla="*/ 76200 w 6181725"/>
              <a:gd name="connsiteY380" fmla="*/ 2028825 h 2649287"/>
              <a:gd name="connsiteX381" fmla="*/ 47625 w 6181725"/>
              <a:gd name="connsiteY381" fmla="*/ 2009775 h 2649287"/>
              <a:gd name="connsiteX382" fmla="*/ 9525 w 6181725"/>
              <a:gd name="connsiteY382" fmla="*/ 1924050 h 2649287"/>
              <a:gd name="connsiteX383" fmla="*/ 0 w 6181725"/>
              <a:gd name="connsiteY383" fmla="*/ 1895475 h 2649287"/>
              <a:gd name="connsiteX384" fmla="*/ 19050 w 6181725"/>
              <a:gd name="connsiteY384" fmla="*/ 1628775 h 2649287"/>
              <a:gd name="connsiteX385" fmla="*/ 57150 w 6181725"/>
              <a:gd name="connsiteY385" fmla="*/ 1543050 h 2649287"/>
              <a:gd name="connsiteX386" fmla="*/ 66675 w 6181725"/>
              <a:gd name="connsiteY386" fmla="*/ 1514475 h 2649287"/>
              <a:gd name="connsiteX387" fmla="*/ 76200 w 6181725"/>
              <a:gd name="connsiteY387" fmla="*/ 1428750 h 2649287"/>
              <a:gd name="connsiteX388" fmla="*/ 85725 w 6181725"/>
              <a:gd name="connsiteY388" fmla="*/ 1295400 h 2649287"/>
              <a:gd name="connsiteX389" fmla="*/ 95250 w 6181725"/>
              <a:gd name="connsiteY389" fmla="*/ 1228725 h 2649287"/>
              <a:gd name="connsiteX390" fmla="*/ 114300 w 6181725"/>
              <a:gd name="connsiteY390" fmla="*/ 1066800 h 2649287"/>
              <a:gd name="connsiteX391" fmla="*/ 123825 w 6181725"/>
              <a:gd name="connsiteY391" fmla="*/ 657225 h 264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Lst>
            <a:rect l="l" t="t" r="r" b="b"/>
            <a:pathLst>
              <a:path w="6181725" h="2649287">
                <a:moveTo>
                  <a:pt x="123825" y="657225"/>
                </a:moveTo>
                <a:cubicBezTo>
                  <a:pt x="127000" y="569913"/>
                  <a:pt x="127065" y="580637"/>
                  <a:pt x="133350" y="542925"/>
                </a:cubicBezTo>
                <a:cubicBezTo>
                  <a:pt x="136651" y="523118"/>
                  <a:pt x="146050" y="504825"/>
                  <a:pt x="152400" y="485775"/>
                </a:cubicBezTo>
                <a:lnTo>
                  <a:pt x="161925" y="457200"/>
                </a:lnTo>
                <a:lnTo>
                  <a:pt x="171450" y="428625"/>
                </a:lnTo>
                <a:cubicBezTo>
                  <a:pt x="174625" y="419100"/>
                  <a:pt x="172621" y="405619"/>
                  <a:pt x="180975" y="400050"/>
                </a:cubicBezTo>
                <a:lnTo>
                  <a:pt x="209550" y="381000"/>
                </a:lnTo>
                <a:lnTo>
                  <a:pt x="247650" y="323850"/>
                </a:lnTo>
                <a:cubicBezTo>
                  <a:pt x="254000" y="314325"/>
                  <a:pt x="263080" y="306135"/>
                  <a:pt x="266700" y="295275"/>
                </a:cubicBezTo>
                <a:cubicBezTo>
                  <a:pt x="273494" y="274892"/>
                  <a:pt x="277897" y="253331"/>
                  <a:pt x="295275" y="238125"/>
                </a:cubicBezTo>
                <a:cubicBezTo>
                  <a:pt x="312505" y="223048"/>
                  <a:pt x="352425" y="200025"/>
                  <a:pt x="352425" y="200025"/>
                </a:cubicBezTo>
                <a:cubicBezTo>
                  <a:pt x="358775" y="190500"/>
                  <a:pt x="363870" y="180006"/>
                  <a:pt x="371475" y="171450"/>
                </a:cubicBezTo>
                <a:cubicBezTo>
                  <a:pt x="401342" y="137850"/>
                  <a:pt x="421242" y="115798"/>
                  <a:pt x="457200" y="95250"/>
                </a:cubicBezTo>
                <a:cubicBezTo>
                  <a:pt x="469528" y="88205"/>
                  <a:pt x="483124" y="83505"/>
                  <a:pt x="495300" y="76200"/>
                </a:cubicBezTo>
                <a:cubicBezTo>
                  <a:pt x="514933" y="64420"/>
                  <a:pt x="530730" y="45340"/>
                  <a:pt x="552450" y="38100"/>
                </a:cubicBezTo>
                <a:cubicBezTo>
                  <a:pt x="622019" y="14910"/>
                  <a:pt x="590119" y="23920"/>
                  <a:pt x="647700" y="9525"/>
                </a:cubicBezTo>
                <a:cubicBezTo>
                  <a:pt x="755357" y="13831"/>
                  <a:pt x="837815" y="4666"/>
                  <a:pt x="933450" y="28575"/>
                </a:cubicBezTo>
                <a:cubicBezTo>
                  <a:pt x="943190" y="31010"/>
                  <a:pt x="953248" y="33224"/>
                  <a:pt x="962025" y="38100"/>
                </a:cubicBezTo>
                <a:cubicBezTo>
                  <a:pt x="994985" y="56411"/>
                  <a:pt x="1023812" y="76050"/>
                  <a:pt x="1047750" y="104775"/>
                </a:cubicBezTo>
                <a:cubicBezTo>
                  <a:pt x="1055079" y="113569"/>
                  <a:pt x="1062151" y="122889"/>
                  <a:pt x="1066800" y="133350"/>
                </a:cubicBezTo>
                <a:cubicBezTo>
                  <a:pt x="1074955" y="151700"/>
                  <a:pt x="1085850" y="190500"/>
                  <a:pt x="1085850" y="190500"/>
                </a:cubicBezTo>
                <a:cubicBezTo>
                  <a:pt x="1082675" y="206375"/>
                  <a:pt x="1084357" y="224069"/>
                  <a:pt x="1076325" y="238125"/>
                </a:cubicBezTo>
                <a:cubicBezTo>
                  <a:pt x="1069903" y="249363"/>
                  <a:pt x="1031853" y="265291"/>
                  <a:pt x="1019175" y="266700"/>
                </a:cubicBezTo>
                <a:cubicBezTo>
                  <a:pt x="971736" y="271971"/>
                  <a:pt x="923925" y="273050"/>
                  <a:pt x="876300" y="276225"/>
                </a:cubicBezTo>
                <a:cubicBezTo>
                  <a:pt x="863600" y="279400"/>
                  <a:pt x="850739" y="281988"/>
                  <a:pt x="838200" y="285750"/>
                </a:cubicBezTo>
                <a:cubicBezTo>
                  <a:pt x="818966" y="291520"/>
                  <a:pt x="781050" y="304800"/>
                  <a:pt x="781050" y="304800"/>
                </a:cubicBezTo>
                <a:cubicBezTo>
                  <a:pt x="726455" y="386692"/>
                  <a:pt x="791910" y="283080"/>
                  <a:pt x="752475" y="361950"/>
                </a:cubicBezTo>
                <a:cubicBezTo>
                  <a:pt x="747355" y="372189"/>
                  <a:pt x="738074" y="380064"/>
                  <a:pt x="733425" y="390525"/>
                </a:cubicBezTo>
                <a:cubicBezTo>
                  <a:pt x="725270" y="408875"/>
                  <a:pt x="714375" y="447675"/>
                  <a:pt x="714375" y="447675"/>
                </a:cubicBezTo>
                <a:cubicBezTo>
                  <a:pt x="718033" y="469625"/>
                  <a:pt x="721701" y="509952"/>
                  <a:pt x="733425" y="533400"/>
                </a:cubicBezTo>
                <a:cubicBezTo>
                  <a:pt x="738545" y="543639"/>
                  <a:pt x="743536" y="554824"/>
                  <a:pt x="752475" y="561975"/>
                </a:cubicBezTo>
                <a:cubicBezTo>
                  <a:pt x="760315" y="568247"/>
                  <a:pt x="772070" y="567010"/>
                  <a:pt x="781050" y="571500"/>
                </a:cubicBezTo>
                <a:cubicBezTo>
                  <a:pt x="791289" y="576620"/>
                  <a:pt x="800831" y="583221"/>
                  <a:pt x="809625" y="590550"/>
                </a:cubicBezTo>
                <a:cubicBezTo>
                  <a:pt x="819973" y="599174"/>
                  <a:pt x="826425" y="612583"/>
                  <a:pt x="838200" y="619125"/>
                </a:cubicBezTo>
                <a:lnTo>
                  <a:pt x="923925" y="647700"/>
                </a:lnTo>
                <a:lnTo>
                  <a:pt x="952500" y="657225"/>
                </a:lnTo>
                <a:cubicBezTo>
                  <a:pt x="962025" y="660400"/>
                  <a:pt x="971171" y="665099"/>
                  <a:pt x="981075" y="666750"/>
                </a:cubicBezTo>
                <a:cubicBezTo>
                  <a:pt x="1000125" y="669925"/>
                  <a:pt x="1019341" y="672228"/>
                  <a:pt x="1038225" y="676275"/>
                </a:cubicBezTo>
                <a:cubicBezTo>
                  <a:pt x="1063826" y="681761"/>
                  <a:pt x="1088334" y="693151"/>
                  <a:pt x="1114425" y="695325"/>
                </a:cubicBezTo>
                <a:lnTo>
                  <a:pt x="1228725" y="704850"/>
                </a:lnTo>
                <a:cubicBezTo>
                  <a:pt x="1270000" y="701675"/>
                  <a:pt x="1311473" y="700460"/>
                  <a:pt x="1352550" y="695325"/>
                </a:cubicBezTo>
                <a:cubicBezTo>
                  <a:pt x="1362513" y="694080"/>
                  <a:pt x="1371471" y="688558"/>
                  <a:pt x="1381125" y="685800"/>
                </a:cubicBezTo>
                <a:cubicBezTo>
                  <a:pt x="1412512" y="676832"/>
                  <a:pt x="1434114" y="673297"/>
                  <a:pt x="1466850" y="666750"/>
                </a:cubicBezTo>
                <a:cubicBezTo>
                  <a:pt x="1550332" y="583268"/>
                  <a:pt x="1444434" y="685430"/>
                  <a:pt x="1524000" y="619125"/>
                </a:cubicBezTo>
                <a:cubicBezTo>
                  <a:pt x="1597339" y="558009"/>
                  <a:pt x="1510204" y="618798"/>
                  <a:pt x="1581150" y="571500"/>
                </a:cubicBezTo>
                <a:cubicBezTo>
                  <a:pt x="1593850" y="552450"/>
                  <a:pt x="1616012" y="537015"/>
                  <a:pt x="1619250" y="514350"/>
                </a:cubicBezTo>
                <a:cubicBezTo>
                  <a:pt x="1622425" y="492125"/>
                  <a:pt x="1624372" y="469690"/>
                  <a:pt x="1628775" y="447675"/>
                </a:cubicBezTo>
                <a:cubicBezTo>
                  <a:pt x="1633910" y="422002"/>
                  <a:pt x="1639546" y="396313"/>
                  <a:pt x="1647825" y="371475"/>
                </a:cubicBezTo>
                <a:cubicBezTo>
                  <a:pt x="1651000" y="361950"/>
                  <a:pt x="1654915" y="352640"/>
                  <a:pt x="1657350" y="342900"/>
                </a:cubicBezTo>
                <a:cubicBezTo>
                  <a:pt x="1661277" y="327194"/>
                  <a:pt x="1662615" y="310894"/>
                  <a:pt x="1666875" y="295275"/>
                </a:cubicBezTo>
                <a:cubicBezTo>
                  <a:pt x="1706911" y="148475"/>
                  <a:pt x="1664886" y="299750"/>
                  <a:pt x="1704975" y="209550"/>
                </a:cubicBezTo>
                <a:cubicBezTo>
                  <a:pt x="1720065" y="175597"/>
                  <a:pt x="1717207" y="149693"/>
                  <a:pt x="1743075" y="123825"/>
                </a:cubicBezTo>
                <a:cubicBezTo>
                  <a:pt x="1751170" y="115730"/>
                  <a:pt x="1761411" y="109895"/>
                  <a:pt x="1771650" y="104775"/>
                </a:cubicBezTo>
                <a:cubicBezTo>
                  <a:pt x="1780630" y="100285"/>
                  <a:pt x="1790700" y="98425"/>
                  <a:pt x="1800225" y="95250"/>
                </a:cubicBezTo>
                <a:cubicBezTo>
                  <a:pt x="1863641" y="31834"/>
                  <a:pt x="1795344" y="91612"/>
                  <a:pt x="1857375" y="57150"/>
                </a:cubicBezTo>
                <a:cubicBezTo>
                  <a:pt x="1877389" y="46031"/>
                  <a:pt x="1892805" y="26290"/>
                  <a:pt x="1914525" y="19050"/>
                </a:cubicBezTo>
                <a:lnTo>
                  <a:pt x="1971675" y="0"/>
                </a:lnTo>
                <a:cubicBezTo>
                  <a:pt x="1997075" y="3175"/>
                  <a:pt x="2022846" y="4162"/>
                  <a:pt x="2047875" y="9525"/>
                </a:cubicBezTo>
                <a:cubicBezTo>
                  <a:pt x="2067510" y="13732"/>
                  <a:pt x="2085975" y="22225"/>
                  <a:pt x="2105025" y="28575"/>
                </a:cubicBezTo>
                <a:lnTo>
                  <a:pt x="2162175" y="47625"/>
                </a:lnTo>
                <a:cubicBezTo>
                  <a:pt x="2171700" y="50800"/>
                  <a:pt x="2180811" y="55730"/>
                  <a:pt x="2190750" y="57150"/>
                </a:cubicBezTo>
                <a:cubicBezTo>
                  <a:pt x="2212975" y="60325"/>
                  <a:pt x="2235280" y="62984"/>
                  <a:pt x="2257425" y="66675"/>
                </a:cubicBezTo>
                <a:cubicBezTo>
                  <a:pt x="2273394" y="69337"/>
                  <a:pt x="2289049" y="73738"/>
                  <a:pt x="2305050" y="76200"/>
                </a:cubicBezTo>
                <a:cubicBezTo>
                  <a:pt x="2330350" y="80092"/>
                  <a:pt x="2355910" y="82105"/>
                  <a:pt x="2381250" y="85725"/>
                </a:cubicBezTo>
                <a:cubicBezTo>
                  <a:pt x="2401736" y="88652"/>
                  <a:pt x="2444287" y="93431"/>
                  <a:pt x="2466975" y="104775"/>
                </a:cubicBezTo>
                <a:cubicBezTo>
                  <a:pt x="2477214" y="109895"/>
                  <a:pt x="2486025" y="117475"/>
                  <a:pt x="2495550" y="123825"/>
                </a:cubicBezTo>
                <a:cubicBezTo>
                  <a:pt x="2501900" y="133350"/>
                  <a:pt x="2506505" y="144305"/>
                  <a:pt x="2514600" y="152400"/>
                </a:cubicBezTo>
                <a:cubicBezTo>
                  <a:pt x="2522695" y="160495"/>
                  <a:pt x="2537108" y="161742"/>
                  <a:pt x="2543175" y="171450"/>
                </a:cubicBezTo>
                <a:cubicBezTo>
                  <a:pt x="2553818" y="188478"/>
                  <a:pt x="2562225" y="228600"/>
                  <a:pt x="2562225" y="228600"/>
                </a:cubicBezTo>
                <a:cubicBezTo>
                  <a:pt x="2553137" y="255864"/>
                  <a:pt x="2558613" y="264836"/>
                  <a:pt x="2524125" y="266700"/>
                </a:cubicBezTo>
                <a:cubicBezTo>
                  <a:pt x="2416286" y="272529"/>
                  <a:pt x="2308225" y="273050"/>
                  <a:pt x="2200275" y="276225"/>
                </a:cubicBezTo>
                <a:cubicBezTo>
                  <a:pt x="2190750" y="279400"/>
                  <a:pt x="2181545" y="283781"/>
                  <a:pt x="2171700" y="285750"/>
                </a:cubicBezTo>
                <a:cubicBezTo>
                  <a:pt x="2149685" y="290153"/>
                  <a:pt x="2126529" y="288824"/>
                  <a:pt x="2105025" y="295275"/>
                </a:cubicBezTo>
                <a:cubicBezTo>
                  <a:pt x="2094060" y="298564"/>
                  <a:pt x="2085975" y="307975"/>
                  <a:pt x="2076450" y="314325"/>
                </a:cubicBezTo>
                <a:cubicBezTo>
                  <a:pt x="2070100" y="323850"/>
                  <a:pt x="2064729" y="334106"/>
                  <a:pt x="2057400" y="342900"/>
                </a:cubicBezTo>
                <a:cubicBezTo>
                  <a:pt x="2048776" y="353248"/>
                  <a:pt x="2036297" y="360267"/>
                  <a:pt x="2028825" y="371475"/>
                </a:cubicBezTo>
                <a:cubicBezTo>
                  <a:pt x="2023256" y="379829"/>
                  <a:pt x="2022475" y="390525"/>
                  <a:pt x="2019300" y="400050"/>
                </a:cubicBezTo>
                <a:cubicBezTo>
                  <a:pt x="2022475" y="431800"/>
                  <a:pt x="2023973" y="463763"/>
                  <a:pt x="2028825" y="495300"/>
                </a:cubicBezTo>
                <a:cubicBezTo>
                  <a:pt x="2031543" y="512969"/>
                  <a:pt x="2049836" y="549368"/>
                  <a:pt x="2057400" y="561975"/>
                </a:cubicBezTo>
                <a:cubicBezTo>
                  <a:pt x="2069180" y="581608"/>
                  <a:pt x="2076450" y="606425"/>
                  <a:pt x="2095500" y="619125"/>
                </a:cubicBezTo>
                <a:cubicBezTo>
                  <a:pt x="2169358" y="668364"/>
                  <a:pt x="2130930" y="649985"/>
                  <a:pt x="2209800" y="676275"/>
                </a:cubicBezTo>
                <a:lnTo>
                  <a:pt x="2238375" y="685800"/>
                </a:lnTo>
                <a:lnTo>
                  <a:pt x="2266950" y="695325"/>
                </a:lnTo>
                <a:lnTo>
                  <a:pt x="2819400" y="685800"/>
                </a:lnTo>
                <a:cubicBezTo>
                  <a:pt x="2832484" y="685378"/>
                  <a:pt x="2844620" y="678617"/>
                  <a:pt x="2857500" y="676275"/>
                </a:cubicBezTo>
                <a:cubicBezTo>
                  <a:pt x="2879589" y="672259"/>
                  <a:pt x="2901950" y="669925"/>
                  <a:pt x="2924175" y="666750"/>
                </a:cubicBezTo>
                <a:cubicBezTo>
                  <a:pt x="2933700" y="660400"/>
                  <a:pt x="2944655" y="655795"/>
                  <a:pt x="2952750" y="647700"/>
                </a:cubicBezTo>
                <a:cubicBezTo>
                  <a:pt x="2971214" y="629236"/>
                  <a:pt x="2973578" y="613791"/>
                  <a:pt x="2981325" y="590550"/>
                </a:cubicBezTo>
                <a:cubicBezTo>
                  <a:pt x="2978150" y="546100"/>
                  <a:pt x="2975835" y="501580"/>
                  <a:pt x="2971800" y="457200"/>
                </a:cubicBezTo>
                <a:cubicBezTo>
                  <a:pt x="2969482" y="431707"/>
                  <a:pt x="2962275" y="406598"/>
                  <a:pt x="2962275" y="381000"/>
                </a:cubicBezTo>
                <a:cubicBezTo>
                  <a:pt x="2962275" y="330101"/>
                  <a:pt x="2966974" y="279270"/>
                  <a:pt x="2971800" y="228600"/>
                </a:cubicBezTo>
                <a:cubicBezTo>
                  <a:pt x="2973079" y="215174"/>
                  <a:pt x="2982541" y="169018"/>
                  <a:pt x="2990850" y="152400"/>
                </a:cubicBezTo>
                <a:cubicBezTo>
                  <a:pt x="3010694" y="112713"/>
                  <a:pt x="3024188" y="114300"/>
                  <a:pt x="3067050" y="85725"/>
                </a:cubicBezTo>
                <a:cubicBezTo>
                  <a:pt x="3076575" y="79375"/>
                  <a:pt x="3084765" y="70295"/>
                  <a:pt x="3095625" y="66675"/>
                </a:cubicBezTo>
                <a:cubicBezTo>
                  <a:pt x="3114675" y="60325"/>
                  <a:pt x="3132896" y="50465"/>
                  <a:pt x="3152775" y="47625"/>
                </a:cubicBezTo>
                <a:cubicBezTo>
                  <a:pt x="3251038" y="33587"/>
                  <a:pt x="3197111" y="40334"/>
                  <a:pt x="3314700" y="28575"/>
                </a:cubicBezTo>
                <a:cubicBezTo>
                  <a:pt x="3409950" y="34925"/>
                  <a:pt x="3505572" y="37083"/>
                  <a:pt x="3600450" y="47625"/>
                </a:cubicBezTo>
                <a:cubicBezTo>
                  <a:pt x="3647772" y="52883"/>
                  <a:pt x="3676862" y="79517"/>
                  <a:pt x="3714750" y="104775"/>
                </a:cubicBezTo>
                <a:lnTo>
                  <a:pt x="3743325" y="123825"/>
                </a:lnTo>
                <a:cubicBezTo>
                  <a:pt x="3746500" y="133350"/>
                  <a:pt x="3746422" y="144687"/>
                  <a:pt x="3752850" y="152400"/>
                </a:cubicBezTo>
                <a:cubicBezTo>
                  <a:pt x="3763013" y="164596"/>
                  <a:pt x="3779003" y="170521"/>
                  <a:pt x="3790950" y="180975"/>
                </a:cubicBezTo>
                <a:cubicBezTo>
                  <a:pt x="3804467" y="192802"/>
                  <a:pt x="3816350" y="206375"/>
                  <a:pt x="3829050" y="219075"/>
                </a:cubicBezTo>
                <a:cubicBezTo>
                  <a:pt x="3832225" y="234950"/>
                  <a:pt x="3832891" y="251541"/>
                  <a:pt x="3838575" y="266700"/>
                </a:cubicBezTo>
                <a:cubicBezTo>
                  <a:pt x="3842595" y="277419"/>
                  <a:pt x="3856006" y="283942"/>
                  <a:pt x="3857625" y="295275"/>
                </a:cubicBezTo>
                <a:cubicBezTo>
                  <a:pt x="3859476" y="308234"/>
                  <a:pt x="3851275" y="320675"/>
                  <a:pt x="3848100" y="333375"/>
                </a:cubicBezTo>
                <a:cubicBezTo>
                  <a:pt x="3800475" y="330200"/>
                  <a:pt x="3752616" y="329537"/>
                  <a:pt x="3705225" y="323850"/>
                </a:cubicBezTo>
                <a:cubicBezTo>
                  <a:pt x="3673077" y="319992"/>
                  <a:pt x="3609975" y="304800"/>
                  <a:pt x="3609975" y="304800"/>
                </a:cubicBezTo>
                <a:cubicBezTo>
                  <a:pt x="3578802" y="306878"/>
                  <a:pt x="3479187" y="305030"/>
                  <a:pt x="3429000" y="323850"/>
                </a:cubicBezTo>
                <a:cubicBezTo>
                  <a:pt x="3401378" y="334208"/>
                  <a:pt x="3386012" y="346159"/>
                  <a:pt x="3362325" y="361950"/>
                </a:cubicBezTo>
                <a:cubicBezTo>
                  <a:pt x="3359150" y="374650"/>
                  <a:pt x="3356562" y="387511"/>
                  <a:pt x="3352800" y="400050"/>
                </a:cubicBezTo>
                <a:cubicBezTo>
                  <a:pt x="3318015" y="515998"/>
                  <a:pt x="3346179" y="407483"/>
                  <a:pt x="3324225" y="495300"/>
                </a:cubicBezTo>
                <a:cubicBezTo>
                  <a:pt x="3327400" y="520700"/>
                  <a:pt x="3325655" y="547216"/>
                  <a:pt x="3333750" y="571500"/>
                </a:cubicBezTo>
                <a:cubicBezTo>
                  <a:pt x="3341040" y="593369"/>
                  <a:pt x="3369418" y="619103"/>
                  <a:pt x="3390900" y="628650"/>
                </a:cubicBezTo>
                <a:cubicBezTo>
                  <a:pt x="3409250" y="636805"/>
                  <a:pt x="3431342" y="636561"/>
                  <a:pt x="3448050" y="647700"/>
                </a:cubicBezTo>
                <a:cubicBezTo>
                  <a:pt x="3457575" y="654050"/>
                  <a:pt x="3465471" y="664176"/>
                  <a:pt x="3476625" y="666750"/>
                </a:cubicBezTo>
                <a:cubicBezTo>
                  <a:pt x="3507716" y="673925"/>
                  <a:pt x="3540125" y="673100"/>
                  <a:pt x="3571875" y="676275"/>
                </a:cubicBezTo>
                <a:cubicBezTo>
                  <a:pt x="3640388" y="699113"/>
                  <a:pt x="3554829" y="671405"/>
                  <a:pt x="3638550" y="695325"/>
                </a:cubicBezTo>
                <a:cubicBezTo>
                  <a:pt x="3648204" y="698083"/>
                  <a:pt x="3657385" y="702415"/>
                  <a:pt x="3667125" y="704850"/>
                </a:cubicBezTo>
                <a:cubicBezTo>
                  <a:pt x="3682831" y="708777"/>
                  <a:pt x="3699044" y="710448"/>
                  <a:pt x="3714750" y="714375"/>
                </a:cubicBezTo>
                <a:cubicBezTo>
                  <a:pt x="3724490" y="716810"/>
                  <a:pt x="3733639" y="721258"/>
                  <a:pt x="3743325" y="723900"/>
                </a:cubicBezTo>
                <a:cubicBezTo>
                  <a:pt x="3768584" y="730789"/>
                  <a:pt x="3794125" y="736600"/>
                  <a:pt x="3819525" y="742950"/>
                </a:cubicBezTo>
                <a:lnTo>
                  <a:pt x="3857625" y="752475"/>
                </a:lnTo>
                <a:lnTo>
                  <a:pt x="4124325" y="742950"/>
                </a:lnTo>
                <a:cubicBezTo>
                  <a:pt x="4349665" y="733936"/>
                  <a:pt x="4268767" y="755128"/>
                  <a:pt x="4391025" y="714375"/>
                </a:cubicBezTo>
                <a:cubicBezTo>
                  <a:pt x="4397375" y="704850"/>
                  <a:pt x="4409361" y="697225"/>
                  <a:pt x="4410075" y="685800"/>
                </a:cubicBezTo>
                <a:cubicBezTo>
                  <a:pt x="4412657" y="644484"/>
                  <a:pt x="4408179" y="602663"/>
                  <a:pt x="4400550" y="561975"/>
                </a:cubicBezTo>
                <a:cubicBezTo>
                  <a:pt x="4398440" y="550723"/>
                  <a:pt x="4387180" y="543339"/>
                  <a:pt x="4381500" y="533400"/>
                </a:cubicBezTo>
                <a:cubicBezTo>
                  <a:pt x="4374455" y="521072"/>
                  <a:pt x="4369495" y="507628"/>
                  <a:pt x="4362450" y="495300"/>
                </a:cubicBezTo>
                <a:cubicBezTo>
                  <a:pt x="4356770" y="485361"/>
                  <a:pt x="4348520" y="476964"/>
                  <a:pt x="4343400" y="466725"/>
                </a:cubicBezTo>
                <a:cubicBezTo>
                  <a:pt x="4335754" y="451432"/>
                  <a:pt x="4332537" y="434110"/>
                  <a:pt x="4324350" y="419100"/>
                </a:cubicBezTo>
                <a:cubicBezTo>
                  <a:pt x="4313387" y="399000"/>
                  <a:pt x="4298950" y="381000"/>
                  <a:pt x="4286250" y="361950"/>
                </a:cubicBezTo>
                <a:lnTo>
                  <a:pt x="4267200" y="333375"/>
                </a:lnTo>
                <a:cubicBezTo>
                  <a:pt x="4270375" y="285750"/>
                  <a:pt x="4266371" y="237094"/>
                  <a:pt x="4276725" y="190500"/>
                </a:cubicBezTo>
                <a:cubicBezTo>
                  <a:pt x="4279647" y="177350"/>
                  <a:pt x="4297828" y="173133"/>
                  <a:pt x="4305300" y="161925"/>
                </a:cubicBezTo>
                <a:cubicBezTo>
                  <a:pt x="4310869" y="153571"/>
                  <a:pt x="4307725" y="140450"/>
                  <a:pt x="4314825" y="133350"/>
                </a:cubicBezTo>
                <a:cubicBezTo>
                  <a:pt x="4324865" y="123310"/>
                  <a:pt x="4339874" y="119893"/>
                  <a:pt x="4352925" y="114300"/>
                </a:cubicBezTo>
                <a:cubicBezTo>
                  <a:pt x="4362153" y="110345"/>
                  <a:pt x="4371846" y="107533"/>
                  <a:pt x="4381500" y="104775"/>
                </a:cubicBezTo>
                <a:cubicBezTo>
                  <a:pt x="4426410" y="91944"/>
                  <a:pt x="4432314" y="93434"/>
                  <a:pt x="4486275" y="85725"/>
                </a:cubicBezTo>
                <a:lnTo>
                  <a:pt x="4543425" y="66675"/>
                </a:lnTo>
                <a:cubicBezTo>
                  <a:pt x="4552950" y="63500"/>
                  <a:pt x="4562260" y="59585"/>
                  <a:pt x="4572000" y="57150"/>
                </a:cubicBezTo>
                <a:cubicBezTo>
                  <a:pt x="4584700" y="53975"/>
                  <a:pt x="4597513" y="51221"/>
                  <a:pt x="4610100" y="47625"/>
                </a:cubicBezTo>
                <a:cubicBezTo>
                  <a:pt x="4619754" y="44867"/>
                  <a:pt x="4628935" y="40535"/>
                  <a:pt x="4638675" y="38100"/>
                </a:cubicBezTo>
                <a:cubicBezTo>
                  <a:pt x="4654381" y="34173"/>
                  <a:pt x="4670594" y="32502"/>
                  <a:pt x="4686300" y="28575"/>
                </a:cubicBezTo>
                <a:cubicBezTo>
                  <a:pt x="4696040" y="26140"/>
                  <a:pt x="4704997" y="20846"/>
                  <a:pt x="4714875" y="19050"/>
                </a:cubicBezTo>
                <a:cubicBezTo>
                  <a:pt x="4740060" y="14471"/>
                  <a:pt x="4765675" y="12700"/>
                  <a:pt x="4791075" y="9525"/>
                </a:cubicBezTo>
                <a:cubicBezTo>
                  <a:pt x="4854575" y="12700"/>
                  <a:pt x="4921046" y="-406"/>
                  <a:pt x="4981575" y="19050"/>
                </a:cubicBezTo>
                <a:cubicBezTo>
                  <a:pt x="5015773" y="30042"/>
                  <a:pt x="5032375" y="69850"/>
                  <a:pt x="5057775" y="95250"/>
                </a:cubicBezTo>
                <a:lnTo>
                  <a:pt x="5086350" y="123825"/>
                </a:lnTo>
                <a:cubicBezTo>
                  <a:pt x="5095875" y="133350"/>
                  <a:pt x="5106843" y="141624"/>
                  <a:pt x="5114925" y="152400"/>
                </a:cubicBezTo>
                <a:lnTo>
                  <a:pt x="5143500" y="190500"/>
                </a:lnTo>
                <a:cubicBezTo>
                  <a:pt x="5165838" y="257513"/>
                  <a:pt x="5136765" y="174785"/>
                  <a:pt x="5172075" y="257175"/>
                </a:cubicBezTo>
                <a:cubicBezTo>
                  <a:pt x="5181863" y="280013"/>
                  <a:pt x="5184220" y="299683"/>
                  <a:pt x="5191125" y="323850"/>
                </a:cubicBezTo>
                <a:cubicBezTo>
                  <a:pt x="5193883" y="333504"/>
                  <a:pt x="5210451" y="350247"/>
                  <a:pt x="5200650" y="352425"/>
                </a:cubicBezTo>
                <a:cubicBezTo>
                  <a:pt x="5169501" y="359347"/>
                  <a:pt x="5137150" y="346075"/>
                  <a:pt x="5105400" y="342900"/>
                </a:cubicBezTo>
                <a:cubicBezTo>
                  <a:pt x="5049373" y="324224"/>
                  <a:pt x="5094865" y="337313"/>
                  <a:pt x="5000625" y="323850"/>
                </a:cubicBezTo>
                <a:cubicBezTo>
                  <a:pt x="4980810" y="321019"/>
                  <a:pt x="4917729" y="310270"/>
                  <a:pt x="4895850" y="304800"/>
                </a:cubicBezTo>
                <a:cubicBezTo>
                  <a:pt x="4886110" y="302365"/>
                  <a:pt x="4876800" y="298450"/>
                  <a:pt x="4867275" y="295275"/>
                </a:cubicBezTo>
                <a:cubicBezTo>
                  <a:pt x="4832350" y="298450"/>
                  <a:pt x="4795526" y="293005"/>
                  <a:pt x="4762500" y="304800"/>
                </a:cubicBezTo>
                <a:cubicBezTo>
                  <a:pt x="4747550" y="310139"/>
                  <a:pt x="4741025" y="328701"/>
                  <a:pt x="4733925" y="342900"/>
                </a:cubicBezTo>
                <a:cubicBezTo>
                  <a:pt x="4728071" y="354609"/>
                  <a:pt x="4727996" y="368413"/>
                  <a:pt x="4724400" y="381000"/>
                </a:cubicBezTo>
                <a:cubicBezTo>
                  <a:pt x="4721642" y="390654"/>
                  <a:pt x="4718050" y="400050"/>
                  <a:pt x="4714875" y="409575"/>
                </a:cubicBezTo>
                <a:cubicBezTo>
                  <a:pt x="4718050" y="457200"/>
                  <a:pt x="4713468" y="505988"/>
                  <a:pt x="4724400" y="552450"/>
                </a:cubicBezTo>
                <a:cubicBezTo>
                  <a:pt x="4726960" y="563328"/>
                  <a:pt x="4772259" y="579932"/>
                  <a:pt x="4781550" y="581025"/>
                </a:cubicBezTo>
                <a:cubicBezTo>
                  <a:pt x="4825808" y="586232"/>
                  <a:pt x="4870450" y="587375"/>
                  <a:pt x="4914900" y="590550"/>
                </a:cubicBezTo>
                <a:cubicBezTo>
                  <a:pt x="4933950" y="596900"/>
                  <a:pt x="4952569" y="604730"/>
                  <a:pt x="4972050" y="609600"/>
                </a:cubicBezTo>
                <a:cubicBezTo>
                  <a:pt x="5019890" y="621560"/>
                  <a:pt x="4997731" y="614985"/>
                  <a:pt x="5038725" y="628650"/>
                </a:cubicBezTo>
                <a:cubicBezTo>
                  <a:pt x="5128903" y="623345"/>
                  <a:pt x="5173954" y="628180"/>
                  <a:pt x="5248275" y="609600"/>
                </a:cubicBezTo>
                <a:cubicBezTo>
                  <a:pt x="5336994" y="587420"/>
                  <a:pt x="5212304" y="615945"/>
                  <a:pt x="5305425" y="581025"/>
                </a:cubicBezTo>
                <a:cubicBezTo>
                  <a:pt x="5320584" y="575341"/>
                  <a:pt x="5337175" y="574675"/>
                  <a:pt x="5353050" y="571500"/>
                </a:cubicBezTo>
                <a:cubicBezTo>
                  <a:pt x="5407836" y="498451"/>
                  <a:pt x="5389978" y="539510"/>
                  <a:pt x="5372100" y="390525"/>
                </a:cubicBezTo>
                <a:cubicBezTo>
                  <a:pt x="5368242" y="358377"/>
                  <a:pt x="5353050" y="295275"/>
                  <a:pt x="5353050" y="295275"/>
                </a:cubicBezTo>
                <a:cubicBezTo>
                  <a:pt x="5356225" y="260350"/>
                  <a:pt x="5355227" y="224791"/>
                  <a:pt x="5362575" y="190500"/>
                </a:cubicBezTo>
                <a:cubicBezTo>
                  <a:pt x="5364974" y="179306"/>
                  <a:pt x="5376505" y="172164"/>
                  <a:pt x="5381625" y="161925"/>
                </a:cubicBezTo>
                <a:cubicBezTo>
                  <a:pt x="5386115" y="152945"/>
                  <a:pt x="5385314" y="141520"/>
                  <a:pt x="5391150" y="133350"/>
                </a:cubicBezTo>
                <a:cubicBezTo>
                  <a:pt x="5401589" y="118735"/>
                  <a:pt x="5414635" y="105689"/>
                  <a:pt x="5429250" y="95250"/>
                </a:cubicBezTo>
                <a:cubicBezTo>
                  <a:pt x="5437420" y="89414"/>
                  <a:pt x="5448171" y="88483"/>
                  <a:pt x="5457825" y="85725"/>
                </a:cubicBezTo>
                <a:cubicBezTo>
                  <a:pt x="5489212" y="76757"/>
                  <a:pt x="5510814" y="73222"/>
                  <a:pt x="5543550" y="66675"/>
                </a:cubicBezTo>
                <a:cubicBezTo>
                  <a:pt x="5795379" y="83464"/>
                  <a:pt x="5608145" y="64741"/>
                  <a:pt x="5734050" y="85725"/>
                </a:cubicBezTo>
                <a:cubicBezTo>
                  <a:pt x="5761169" y="90245"/>
                  <a:pt x="5809566" y="93803"/>
                  <a:pt x="5838825" y="104775"/>
                </a:cubicBezTo>
                <a:cubicBezTo>
                  <a:pt x="5852120" y="109761"/>
                  <a:pt x="5863455" y="119335"/>
                  <a:pt x="5876925" y="123825"/>
                </a:cubicBezTo>
                <a:cubicBezTo>
                  <a:pt x="5901763" y="132104"/>
                  <a:pt x="5929707" y="131166"/>
                  <a:pt x="5953125" y="142875"/>
                </a:cubicBezTo>
                <a:cubicBezTo>
                  <a:pt x="5965825" y="149225"/>
                  <a:pt x="5978897" y="154880"/>
                  <a:pt x="5991225" y="161925"/>
                </a:cubicBezTo>
                <a:cubicBezTo>
                  <a:pt x="6001164" y="167605"/>
                  <a:pt x="6009561" y="175855"/>
                  <a:pt x="6019800" y="180975"/>
                </a:cubicBezTo>
                <a:cubicBezTo>
                  <a:pt x="6028780" y="185465"/>
                  <a:pt x="6038850" y="187325"/>
                  <a:pt x="6048375" y="190500"/>
                </a:cubicBezTo>
                <a:cubicBezTo>
                  <a:pt x="6057900" y="203200"/>
                  <a:pt x="6067723" y="215682"/>
                  <a:pt x="6076950" y="228600"/>
                </a:cubicBezTo>
                <a:cubicBezTo>
                  <a:pt x="6083604" y="237915"/>
                  <a:pt x="6088550" y="248483"/>
                  <a:pt x="6096000" y="257175"/>
                </a:cubicBezTo>
                <a:cubicBezTo>
                  <a:pt x="6107689" y="270812"/>
                  <a:pt x="6121400" y="282575"/>
                  <a:pt x="6134100" y="295275"/>
                </a:cubicBezTo>
                <a:cubicBezTo>
                  <a:pt x="6140450" y="311150"/>
                  <a:pt x="6148237" y="326523"/>
                  <a:pt x="6153150" y="342900"/>
                </a:cubicBezTo>
                <a:cubicBezTo>
                  <a:pt x="6157802" y="358407"/>
                  <a:pt x="6158748" y="374819"/>
                  <a:pt x="6162675" y="390525"/>
                </a:cubicBezTo>
                <a:cubicBezTo>
                  <a:pt x="6186123" y="484318"/>
                  <a:pt x="6155515" y="318989"/>
                  <a:pt x="6181725" y="476250"/>
                </a:cubicBezTo>
                <a:cubicBezTo>
                  <a:pt x="6178550" y="485775"/>
                  <a:pt x="6179300" y="497725"/>
                  <a:pt x="6172200" y="504825"/>
                </a:cubicBezTo>
                <a:cubicBezTo>
                  <a:pt x="6162160" y="514865"/>
                  <a:pt x="6148288" y="523307"/>
                  <a:pt x="6134100" y="523875"/>
                </a:cubicBezTo>
                <a:lnTo>
                  <a:pt x="5934075" y="514350"/>
                </a:lnTo>
                <a:lnTo>
                  <a:pt x="5876925" y="495300"/>
                </a:lnTo>
                <a:lnTo>
                  <a:pt x="5848350" y="485775"/>
                </a:lnTo>
                <a:cubicBezTo>
                  <a:pt x="5813425" y="488950"/>
                  <a:pt x="5778292" y="490340"/>
                  <a:pt x="5743575" y="495300"/>
                </a:cubicBezTo>
                <a:cubicBezTo>
                  <a:pt x="5733636" y="496720"/>
                  <a:pt x="5722100" y="497725"/>
                  <a:pt x="5715000" y="504825"/>
                </a:cubicBezTo>
                <a:cubicBezTo>
                  <a:pt x="5703230" y="516595"/>
                  <a:pt x="5692117" y="554423"/>
                  <a:pt x="5686425" y="571500"/>
                </a:cubicBezTo>
                <a:cubicBezTo>
                  <a:pt x="5689600" y="635000"/>
                  <a:pt x="5688662" y="698840"/>
                  <a:pt x="5695950" y="762000"/>
                </a:cubicBezTo>
                <a:cubicBezTo>
                  <a:pt x="5698252" y="781948"/>
                  <a:pt x="5711062" y="799459"/>
                  <a:pt x="5715000" y="819150"/>
                </a:cubicBezTo>
                <a:cubicBezTo>
                  <a:pt x="5718175" y="835025"/>
                  <a:pt x="5721629" y="850847"/>
                  <a:pt x="5724525" y="866775"/>
                </a:cubicBezTo>
                <a:cubicBezTo>
                  <a:pt x="5728706" y="889770"/>
                  <a:pt x="5731579" y="928508"/>
                  <a:pt x="5743575" y="952500"/>
                </a:cubicBezTo>
                <a:cubicBezTo>
                  <a:pt x="5748695" y="962739"/>
                  <a:pt x="5756275" y="971550"/>
                  <a:pt x="5762625" y="981075"/>
                </a:cubicBezTo>
                <a:cubicBezTo>
                  <a:pt x="5765800" y="1000125"/>
                  <a:pt x="5766043" y="1019903"/>
                  <a:pt x="5772150" y="1038225"/>
                </a:cubicBezTo>
                <a:cubicBezTo>
                  <a:pt x="5775770" y="1049085"/>
                  <a:pt x="5785133" y="1057092"/>
                  <a:pt x="5791200" y="1066800"/>
                </a:cubicBezTo>
                <a:cubicBezTo>
                  <a:pt x="5821100" y="1114640"/>
                  <a:pt x="5816082" y="1107039"/>
                  <a:pt x="5838825" y="1152525"/>
                </a:cubicBezTo>
                <a:cubicBezTo>
                  <a:pt x="5835650" y="1184275"/>
                  <a:pt x="5835180" y="1216413"/>
                  <a:pt x="5829300" y="1247775"/>
                </a:cubicBezTo>
                <a:cubicBezTo>
                  <a:pt x="5825599" y="1267512"/>
                  <a:pt x="5816600" y="1285875"/>
                  <a:pt x="5810250" y="1304925"/>
                </a:cubicBezTo>
                <a:lnTo>
                  <a:pt x="5800725" y="1333500"/>
                </a:lnTo>
                <a:cubicBezTo>
                  <a:pt x="5797550" y="1343025"/>
                  <a:pt x="5794929" y="1352753"/>
                  <a:pt x="5791200" y="1362075"/>
                </a:cubicBezTo>
                <a:cubicBezTo>
                  <a:pt x="5784850" y="1377950"/>
                  <a:pt x="5777993" y="1393632"/>
                  <a:pt x="5772150" y="1409700"/>
                </a:cubicBezTo>
                <a:cubicBezTo>
                  <a:pt x="5765288" y="1428571"/>
                  <a:pt x="5756401" y="1447043"/>
                  <a:pt x="5753100" y="1466850"/>
                </a:cubicBezTo>
                <a:cubicBezTo>
                  <a:pt x="5749925" y="1485900"/>
                  <a:pt x="5747363" y="1505062"/>
                  <a:pt x="5743575" y="1524000"/>
                </a:cubicBezTo>
                <a:cubicBezTo>
                  <a:pt x="5733649" y="1573628"/>
                  <a:pt x="5736629" y="1548310"/>
                  <a:pt x="5724525" y="1590675"/>
                </a:cubicBezTo>
                <a:cubicBezTo>
                  <a:pt x="5720929" y="1603262"/>
                  <a:pt x="5718175" y="1616075"/>
                  <a:pt x="5715000" y="1628775"/>
                </a:cubicBezTo>
                <a:cubicBezTo>
                  <a:pt x="5705982" y="1818163"/>
                  <a:pt x="5698779" y="1832755"/>
                  <a:pt x="5715000" y="2019300"/>
                </a:cubicBezTo>
                <a:cubicBezTo>
                  <a:pt x="5715870" y="2029302"/>
                  <a:pt x="5719649" y="2039098"/>
                  <a:pt x="5724525" y="2047875"/>
                </a:cubicBezTo>
                <a:cubicBezTo>
                  <a:pt x="5735644" y="2067889"/>
                  <a:pt x="5762625" y="2105025"/>
                  <a:pt x="5762625" y="2105025"/>
                </a:cubicBezTo>
                <a:cubicBezTo>
                  <a:pt x="5759450" y="2117725"/>
                  <a:pt x="5758257" y="2131093"/>
                  <a:pt x="5753100" y="2143125"/>
                </a:cubicBezTo>
                <a:cubicBezTo>
                  <a:pt x="5730033" y="2196948"/>
                  <a:pt x="5715462" y="2169635"/>
                  <a:pt x="5648325" y="2162175"/>
                </a:cubicBezTo>
                <a:cubicBezTo>
                  <a:pt x="5661544" y="2201832"/>
                  <a:pt x="5662118" y="2187801"/>
                  <a:pt x="5648325" y="2238375"/>
                </a:cubicBezTo>
                <a:cubicBezTo>
                  <a:pt x="5643041" y="2257748"/>
                  <a:pt x="5645983" y="2284386"/>
                  <a:pt x="5629275" y="2295525"/>
                </a:cubicBezTo>
                <a:lnTo>
                  <a:pt x="5600700" y="2314575"/>
                </a:lnTo>
                <a:cubicBezTo>
                  <a:pt x="5588000" y="2333625"/>
                  <a:pt x="5584320" y="2364485"/>
                  <a:pt x="5562600" y="2371725"/>
                </a:cubicBezTo>
                <a:cubicBezTo>
                  <a:pt x="5553075" y="2374900"/>
                  <a:pt x="5542802" y="2376374"/>
                  <a:pt x="5534025" y="2381250"/>
                </a:cubicBezTo>
                <a:cubicBezTo>
                  <a:pt x="5514011" y="2392369"/>
                  <a:pt x="5498595" y="2412110"/>
                  <a:pt x="5476875" y="2419350"/>
                </a:cubicBezTo>
                <a:cubicBezTo>
                  <a:pt x="5405051" y="2443291"/>
                  <a:pt x="5493583" y="2410996"/>
                  <a:pt x="5419725" y="2447925"/>
                </a:cubicBezTo>
                <a:cubicBezTo>
                  <a:pt x="5410745" y="2452415"/>
                  <a:pt x="5399927" y="2452574"/>
                  <a:pt x="5391150" y="2457450"/>
                </a:cubicBezTo>
                <a:cubicBezTo>
                  <a:pt x="5371136" y="2468569"/>
                  <a:pt x="5355720" y="2488310"/>
                  <a:pt x="5334000" y="2495550"/>
                </a:cubicBezTo>
                <a:cubicBezTo>
                  <a:pt x="5324475" y="2498725"/>
                  <a:pt x="5314202" y="2500199"/>
                  <a:pt x="5305425" y="2505075"/>
                </a:cubicBezTo>
                <a:cubicBezTo>
                  <a:pt x="5285411" y="2516194"/>
                  <a:pt x="5270487" y="2537622"/>
                  <a:pt x="5248275" y="2543175"/>
                </a:cubicBezTo>
                <a:cubicBezTo>
                  <a:pt x="5235575" y="2546350"/>
                  <a:pt x="5222714" y="2548938"/>
                  <a:pt x="5210175" y="2552700"/>
                </a:cubicBezTo>
                <a:cubicBezTo>
                  <a:pt x="5190941" y="2558470"/>
                  <a:pt x="5172506" y="2566880"/>
                  <a:pt x="5153025" y="2571750"/>
                </a:cubicBezTo>
                <a:lnTo>
                  <a:pt x="5114925" y="2581275"/>
                </a:lnTo>
                <a:cubicBezTo>
                  <a:pt x="5065197" y="2614427"/>
                  <a:pt x="5108440" y="2590837"/>
                  <a:pt x="5038725" y="2609850"/>
                </a:cubicBezTo>
                <a:cubicBezTo>
                  <a:pt x="5019352" y="2615134"/>
                  <a:pt x="5000625" y="2622550"/>
                  <a:pt x="4981575" y="2628900"/>
                </a:cubicBezTo>
                <a:cubicBezTo>
                  <a:pt x="4972050" y="2632075"/>
                  <a:pt x="4962845" y="2636456"/>
                  <a:pt x="4953000" y="2638425"/>
                </a:cubicBezTo>
                <a:lnTo>
                  <a:pt x="4905375" y="2647950"/>
                </a:lnTo>
                <a:cubicBezTo>
                  <a:pt x="4841875" y="2644775"/>
                  <a:pt x="4775461" y="2657702"/>
                  <a:pt x="4714875" y="2638425"/>
                </a:cubicBezTo>
                <a:cubicBezTo>
                  <a:pt x="4695740" y="2632337"/>
                  <a:pt x="4695825" y="2581275"/>
                  <a:pt x="4695825" y="2581275"/>
                </a:cubicBezTo>
                <a:cubicBezTo>
                  <a:pt x="4699000" y="2559050"/>
                  <a:pt x="4701334" y="2536689"/>
                  <a:pt x="4705350" y="2514600"/>
                </a:cubicBezTo>
                <a:cubicBezTo>
                  <a:pt x="4705753" y="2512385"/>
                  <a:pt x="4719599" y="2453926"/>
                  <a:pt x="4724400" y="2447925"/>
                </a:cubicBezTo>
                <a:cubicBezTo>
                  <a:pt x="4732962" y="2437223"/>
                  <a:pt x="4766994" y="2420289"/>
                  <a:pt x="4781550" y="2419350"/>
                </a:cubicBezTo>
                <a:cubicBezTo>
                  <a:pt x="4870322" y="2413623"/>
                  <a:pt x="4959350" y="2413000"/>
                  <a:pt x="5048250" y="2409825"/>
                </a:cubicBezTo>
                <a:cubicBezTo>
                  <a:pt x="5057775" y="2406650"/>
                  <a:pt x="5068985" y="2406572"/>
                  <a:pt x="5076825" y="2400300"/>
                </a:cubicBezTo>
                <a:cubicBezTo>
                  <a:pt x="5085764" y="2393149"/>
                  <a:pt x="5087780" y="2379820"/>
                  <a:pt x="5095875" y="2371725"/>
                </a:cubicBezTo>
                <a:cubicBezTo>
                  <a:pt x="5103970" y="2363630"/>
                  <a:pt x="5114925" y="2359025"/>
                  <a:pt x="5124450" y="2352675"/>
                </a:cubicBezTo>
                <a:cubicBezTo>
                  <a:pt x="5137150" y="2333625"/>
                  <a:pt x="5165078" y="2318280"/>
                  <a:pt x="5162550" y="2295525"/>
                </a:cubicBezTo>
                <a:cubicBezTo>
                  <a:pt x="5142749" y="2117315"/>
                  <a:pt x="5167745" y="2287731"/>
                  <a:pt x="5133975" y="2152650"/>
                </a:cubicBezTo>
                <a:cubicBezTo>
                  <a:pt x="5130800" y="2139950"/>
                  <a:pt x="5129607" y="2126582"/>
                  <a:pt x="5124450" y="2114550"/>
                </a:cubicBezTo>
                <a:cubicBezTo>
                  <a:pt x="5119941" y="2104028"/>
                  <a:pt x="5110520" y="2096214"/>
                  <a:pt x="5105400" y="2085975"/>
                </a:cubicBezTo>
                <a:cubicBezTo>
                  <a:pt x="5100910" y="2076995"/>
                  <a:pt x="5102147" y="2065240"/>
                  <a:pt x="5095875" y="2057400"/>
                </a:cubicBezTo>
                <a:cubicBezTo>
                  <a:pt x="5082446" y="2040614"/>
                  <a:pt x="5057549" y="2035100"/>
                  <a:pt x="5038725" y="2028825"/>
                </a:cubicBezTo>
                <a:cubicBezTo>
                  <a:pt x="5029200" y="2019300"/>
                  <a:pt x="5021358" y="2007722"/>
                  <a:pt x="5010150" y="2000250"/>
                </a:cubicBezTo>
                <a:cubicBezTo>
                  <a:pt x="5001796" y="1994681"/>
                  <a:pt x="4990803" y="1994680"/>
                  <a:pt x="4981575" y="1990725"/>
                </a:cubicBezTo>
                <a:cubicBezTo>
                  <a:pt x="4968524" y="1985132"/>
                  <a:pt x="4956658" y="1976948"/>
                  <a:pt x="4943475" y="1971675"/>
                </a:cubicBezTo>
                <a:cubicBezTo>
                  <a:pt x="4924831" y="1964217"/>
                  <a:pt x="4886325" y="1952625"/>
                  <a:pt x="4886325" y="1952625"/>
                </a:cubicBezTo>
                <a:cubicBezTo>
                  <a:pt x="4822825" y="1955800"/>
                  <a:pt x="4759217" y="1957274"/>
                  <a:pt x="4695825" y="1962150"/>
                </a:cubicBezTo>
                <a:cubicBezTo>
                  <a:pt x="4676569" y="1963631"/>
                  <a:pt x="4657109" y="1965914"/>
                  <a:pt x="4638675" y="1971675"/>
                </a:cubicBezTo>
                <a:cubicBezTo>
                  <a:pt x="4606036" y="1981875"/>
                  <a:pt x="4575866" y="1998961"/>
                  <a:pt x="4543425" y="2009775"/>
                </a:cubicBezTo>
                <a:cubicBezTo>
                  <a:pt x="4533900" y="2012950"/>
                  <a:pt x="4523990" y="2015145"/>
                  <a:pt x="4514850" y="2019300"/>
                </a:cubicBezTo>
                <a:cubicBezTo>
                  <a:pt x="4488997" y="2031051"/>
                  <a:pt x="4462279" y="2041648"/>
                  <a:pt x="4438650" y="2057400"/>
                </a:cubicBezTo>
                <a:cubicBezTo>
                  <a:pt x="4419600" y="2070100"/>
                  <a:pt x="4403220" y="2088260"/>
                  <a:pt x="4381500" y="2095500"/>
                </a:cubicBezTo>
                <a:cubicBezTo>
                  <a:pt x="4309676" y="2119441"/>
                  <a:pt x="4398208" y="2087146"/>
                  <a:pt x="4324350" y="2124075"/>
                </a:cubicBezTo>
                <a:cubicBezTo>
                  <a:pt x="4315370" y="2128565"/>
                  <a:pt x="4304755" y="2129110"/>
                  <a:pt x="4295775" y="2133600"/>
                </a:cubicBezTo>
                <a:cubicBezTo>
                  <a:pt x="4285536" y="2138720"/>
                  <a:pt x="4277439" y="2147530"/>
                  <a:pt x="4267200" y="2152650"/>
                </a:cubicBezTo>
                <a:cubicBezTo>
                  <a:pt x="4258220" y="2157140"/>
                  <a:pt x="4247605" y="2157685"/>
                  <a:pt x="4238625" y="2162175"/>
                </a:cubicBezTo>
                <a:cubicBezTo>
                  <a:pt x="4228386" y="2167295"/>
                  <a:pt x="4219989" y="2175545"/>
                  <a:pt x="4210050" y="2181225"/>
                </a:cubicBezTo>
                <a:cubicBezTo>
                  <a:pt x="4177094" y="2200057"/>
                  <a:pt x="4175433" y="2199114"/>
                  <a:pt x="4143375" y="2209800"/>
                </a:cubicBezTo>
                <a:cubicBezTo>
                  <a:pt x="4088932" y="2264243"/>
                  <a:pt x="4088736" y="2275219"/>
                  <a:pt x="4029075" y="2305050"/>
                </a:cubicBezTo>
                <a:cubicBezTo>
                  <a:pt x="4013782" y="2312696"/>
                  <a:pt x="3997459" y="2318097"/>
                  <a:pt x="3981450" y="2324100"/>
                </a:cubicBezTo>
                <a:cubicBezTo>
                  <a:pt x="3972049" y="2327625"/>
                  <a:pt x="3961652" y="2328749"/>
                  <a:pt x="3952875" y="2333625"/>
                </a:cubicBezTo>
                <a:cubicBezTo>
                  <a:pt x="3932861" y="2344744"/>
                  <a:pt x="3916203" y="2361486"/>
                  <a:pt x="3895725" y="2371725"/>
                </a:cubicBezTo>
                <a:cubicBezTo>
                  <a:pt x="3870611" y="2384282"/>
                  <a:pt x="3836756" y="2402528"/>
                  <a:pt x="3810000" y="2409825"/>
                </a:cubicBezTo>
                <a:cubicBezTo>
                  <a:pt x="3786759" y="2416163"/>
                  <a:pt x="3693603" y="2426756"/>
                  <a:pt x="3676650" y="2428875"/>
                </a:cubicBezTo>
                <a:cubicBezTo>
                  <a:pt x="3476154" y="2509073"/>
                  <a:pt x="3650212" y="2444426"/>
                  <a:pt x="3543300" y="2476500"/>
                </a:cubicBezTo>
                <a:cubicBezTo>
                  <a:pt x="3485772" y="2493758"/>
                  <a:pt x="3493762" y="2497184"/>
                  <a:pt x="3438525" y="2505075"/>
                </a:cubicBezTo>
                <a:cubicBezTo>
                  <a:pt x="3387844" y="2512315"/>
                  <a:pt x="3286125" y="2524125"/>
                  <a:pt x="3286125" y="2524125"/>
                </a:cubicBezTo>
                <a:cubicBezTo>
                  <a:pt x="3206750" y="2520950"/>
                  <a:pt x="3126986" y="2523063"/>
                  <a:pt x="3048000" y="2514600"/>
                </a:cubicBezTo>
                <a:cubicBezTo>
                  <a:pt x="3028738" y="2512536"/>
                  <a:pt x="3006937" y="2481739"/>
                  <a:pt x="3000375" y="2466975"/>
                </a:cubicBezTo>
                <a:cubicBezTo>
                  <a:pt x="2992220" y="2448625"/>
                  <a:pt x="2981325" y="2409825"/>
                  <a:pt x="2981325" y="2409825"/>
                </a:cubicBezTo>
                <a:cubicBezTo>
                  <a:pt x="2983909" y="2394319"/>
                  <a:pt x="2989209" y="2344199"/>
                  <a:pt x="3000375" y="2324100"/>
                </a:cubicBezTo>
                <a:cubicBezTo>
                  <a:pt x="3011494" y="2304086"/>
                  <a:pt x="3019425" y="2279650"/>
                  <a:pt x="3038475" y="2266950"/>
                </a:cubicBezTo>
                <a:cubicBezTo>
                  <a:pt x="3075404" y="2242331"/>
                  <a:pt x="3056190" y="2251520"/>
                  <a:pt x="3095625" y="2238375"/>
                </a:cubicBezTo>
                <a:cubicBezTo>
                  <a:pt x="3114675" y="2244725"/>
                  <a:pt x="3134814" y="2248445"/>
                  <a:pt x="3152775" y="2257425"/>
                </a:cubicBezTo>
                <a:cubicBezTo>
                  <a:pt x="3165475" y="2263775"/>
                  <a:pt x="3177580" y="2271489"/>
                  <a:pt x="3190875" y="2276475"/>
                </a:cubicBezTo>
                <a:cubicBezTo>
                  <a:pt x="3225608" y="2289500"/>
                  <a:pt x="3284618" y="2292183"/>
                  <a:pt x="3314700" y="2295525"/>
                </a:cubicBezTo>
                <a:cubicBezTo>
                  <a:pt x="3355975" y="2292350"/>
                  <a:pt x="3401012" y="2303506"/>
                  <a:pt x="3438525" y="2286000"/>
                </a:cubicBezTo>
                <a:cubicBezTo>
                  <a:pt x="3456722" y="2277508"/>
                  <a:pt x="3457575" y="2228850"/>
                  <a:pt x="3457575" y="2228850"/>
                </a:cubicBezTo>
                <a:cubicBezTo>
                  <a:pt x="3454400" y="2193925"/>
                  <a:pt x="3461403" y="2156503"/>
                  <a:pt x="3448050" y="2124075"/>
                </a:cubicBezTo>
                <a:cubicBezTo>
                  <a:pt x="3437792" y="2099163"/>
                  <a:pt x="3405844" y="2089341"/>
                  <a:pt x="3390900" y="2066925"/>
                </a:cubicBezTo>
                <a:cubicBezTo>
                  <a:pt x="3384550" y="2057400"/>
                  <a:pt x="3379945" y="2046445"/>
                  <a:pt x="3371850" y="2038350"/>
                </a:cubicBezTo>
                <a:cubicBezTo>
                  <a:pt x="3363755" y="2030255"/>
                  <a:pt x="3354240" y="2022589"/>
                  <a:pt x="3343275" y="2019300"/>
                </a:cubicBezTo>
                <a:cubicBezTo>
                  <a:pt x="3321771" y="2012849"/>
                  <a:pt x="3298825" y="2012950"/>
                  <a:pt x="3276600" y="2009775"/>
                </a:cubicBezTo>
                <a:cubicBezTo>
                  <a:pt x="3180568" y="1977764"/>
                  <a:pt x="3329526" y="2026605"/>
                  <a:pt x="3209925" y="1990725"/>
                </a:cubicBezTo>
                <a:cubicBezTo>
                  <a:pt x="3190691" y="1984955"/>
                  <a:pt x="3172700" y="1974166"/>
                  <a:pt x="3152775" y="1971675"/>
                </a:cubicBezTo>
                <a:cubicBezTo>
                  <a:pt x="3044913" y="1958192"/>
                  <a:pt x="3102046" y="1964697"/>
                  <a:pt x="2981325" y="1952625"/>
                </a:cubicBezTo>
                <a:cubicBezTo>
                  <a:pt x="2943225" y="1955800"/>
                  <a:pt x="2903862" y="1951917"/>
                  <a:pt x="2867025" y="1962150"/>
                </a:cubicBezTo>
                <a:cubicBezTo>
                  <a:pt x="2845594" y="1968103"/>
                  <a:pt x="2806303" y="2006798"/>
                  <a:pt x="2781300" y="2019300"/>
                </a:cubicBezTo>
                <a:cubicBezTo>
                  <a:pt x="2768600" y="2025650"/>
                  <a:pt x="2756251" y="2032757"/>
                  <a:pt x="2743200" y="2038350"/>
                </a:cubicBezTo>
                <a:cubicBezTo>
                  <a:pt x="2733972" y="2042305"/>
                  <a:pt x="2723402" y="2042999"/>
                  <a:pt x="2714625" y="2047875"/>
                </a:cubicBezTo>
                <a:cubicBezTo>
                  <a:pt x="2694611" y="2058994"/>
                  <a:pt x="2676791" y="2073683"/>
                  <a:pt x="2657475" y="2085975"/>
                </a:cubicBezTo>
                <a:cubicBezTo>
                  <a:pt x="2641856" y="2095914"/>
                  <a:pt x="2624661" y="2103442"/>
                  <a:pt x="2609850" y="2114550"/>
                </a:cubicBezTo>
                <a:cubicBezTo>
                  <a:pt x="2597150" y="2124075"/>
                  <a:pt x="2582975" y="2131900"/>
                  <a:pt x="2571750" y="2143125"/>
                </a:cubicBezTo>
                <a:cubicBezTo>
                  <a:pt x="2557375" y="2157500"/>
                  <a:pt x="2548950" y="2177363"/>
                  <a:pt x="2533650" y="2190750"/>
                </a:cubicBezTo>
                <a:cubicBezTo>
                  <a:pt x="2522964" y="2200100"/>
                  <a:pt x="2508250" y="2203450"/>
                  <a:pt x="2495550" y="2209800"/>
                </a:cubicBezTo>
                <a:cubicBezTo>
                  <a:pt x="2492375" y="2219325"/>
                  <a:pt x="2490515" y="2229395"/>
                  <a:pt x="2486025" y="2238375"/>
                </a:cubicBezTo>
                <a:cubicBezTo>
                  <a:pt x="2475002" y="2260421"/>
                  <a:pt x="2456832" y="2279726"/>
                  <a:pt x="2438400" y="2295525"/>
                </a:cubicBezTo>
                <a:cubicBezTo>
                  <a:pt x="2426347" y="2305856"/>
                  <a:pt x="2411525" y="2312875"/>
                  <a:pt x="2400300" y="2324100"/>
                </a:cubicBezTo>
                <a:cubicBezTo>
                  <a:pt x="2389075" y="2335325"/>
                  <a:pt x="2382950" y="2350975"/>
                  <a:pt x="2371725" y="2362200"/>
                </a:cubicBezTo>
                <a:cubicBezTo>
                  <a:pt x="2363630" y="2370295"/>
                  <a:pt x="2352465" y="2374596"/>
                  <a:pt x="2343150" y="2381250"/>
                </a:cubicBezTo>
                <a:cubicBezTo>
                  <a:pt x="2305926" y="2407839"/>
                  <a:pt x="2300369" y="2416928"/>
                  <a:pt x="2257425" y="2438400"/>
                </a:cubicBezTo>
                <a:cubicBezTo>
                  <a:pt x="2248445" y="2442890"/>
                  <a:pt x="2237830" y="2443435"/>
                  <a:pt x="2228850" y="2447925"/>
                </a:cubicBezTo>
                <a:cubicBezTo>
                  <a:pt x="2218611" y="2453045"/>
                  <a:pt x="2209590" y="2460321"/>
                  <a:pt x="2200275" y="2466975"/>
                </a:cubicBezTo>
                <a:cubicBezTo>
                  <a:pt x="2187357" y="2476202"/>
                  <a:pt x="2176682" y="2489103"/>
                  <a:pt x="2162175" y="2495550"/>
                </a:cubicBezTo>
                <a:cubicBezTo>
                  <a:pt x="2147381" y="2502125"/>
                  <a:pt x="2130425" y="2501900"/>
                  <a:pt x="2114550" y="2505075"/>
                </a:cubicBezTo>
                <a:cubicBezTo>
                  <a:pt x="2101850" y="2511425"/>
                  <a:pt x="2089633" y="2518852"/>
                  <a:pt x="2076450" y="2524125"/>
                </a:cubicBezTo>
                <a:cubicBezTo>
                  <a:pt x="2057806" y="2531583"/>
                  <a:pt x="2037261" y="2534195"/>
                  <a:pt x="2019300" y="2543175"/>
                </a:cubicBezTo>
                <a:cubicBezTo>
                  <a:pt x="2006600" y="2549525"/>
                  <a:pt x="1995256" y="2560217"/>
                  <a:pt x="1981200" y="2562225"/>
                </a:cubicBezTo>
                <a:cubicBezTo>
                  <a:pt x="1927675" y="2569871"/>
                  <a:pt x="1873250" y="2568575"/>
                  <a:pt x="1819275" y="2571750"/>
                </a:cubicBezTo>
                <a:cubicBezTo>
                  <a:pt x="1797050" y="2574925"/>
                  <a:pt x="1774615" y="2576872"/>
                  <a:pt x="1752600" y="2581275"/>
                </a:cubicBezTo>
                <a:cubicBezTo>
                  <a:pt x="1742755" y="2583244"/>
                  <a:pt x="1733679" y="2588042"/>
                  <a:pt x="1724025" y="2590800"/>
                </a:cubicBezTo>
                <a:cubicBezTo>
                  <a:pt x="1711438" y="2594396"/>
                  <a:pt x="1698625" y="2597150"/>
                  <a:pt x="1685925" y="2600325"/>
                </a:cubicBezTo>
                <a:cubicBezTo>
                  <a:pt x="1657350" y="2597150"/>
                  <a:pt x="1628092" y="2597773"/>
                  <a:pt x="1600200" y="2590800"/>
                </a:cubicBezTo>
                <a:cubicBezTo>
                  <a:pt x="1563499" y="2581625"/>
                  <a:pt x="1575045" y="2569065"/>
                  <a:pt x="1562100" y="2543175"/>
                </a:cubicBezTo>
                <a:cubicBezTo>
                  <a:pt x="1556980" y="2532936"/>
                  <a:pt x="1549400" y="2524125"/>
                  <a:pt x="1543050" y="2514600"/>
                </a:cubicBezTo>
                <a:cubicBezTo>
                  <a:pt x="1576926" y="2311341"/>
                  <a:pt x="1517456" y="2619958"/>
                  <a:pt x="1590675" y="2400300"/>
                </a:cubicBezTo>
                <a:cubicBezTo>
                  <a:pt x="1596950" y="2381476"/>
                  <a:pt x="1602464" y="2356579"/>
                  <a:pt x="1619250" y="2343150"/>
                </a:cubicBezTo>
                <a:cubicBezTo>
                  <a:pt x="1627090" y="2336878"/>
                  <a:pt x="1637798" y="2334139"/>
                  <a:pt x="1647825" y="2333625"/>
                </a:cubicBezTo>
                <a:cubicBezTo>
                  <a:pt x="1762019" y="2327769"/>
                  <a:pt x="1876425" y="2327275"/>
                  <a:pt x="1990725" y="2324100"/>
                </a:cubicBezTo>
                <a:cubicBezTo>
                  <a:pt x="2029040" y="2317714"/>
                  <a:pt x="2049663" y="2322312"/>
                  <a:pt x="2076450" y="2295525"/>
                </a:cubicBezTo>
                <a:cubicBezTo>
                  <a:pt x="2084545" y="2287430"/>
                  <a:pt x="2087895" y="2275506"/>
                  <a:pt x="2095500" y="2266950"/>
                </a:cubicBezTo>
                <a:cubicBezTo>
                  <a:pt x="2113398" y="2246814"/>
                  <a:pt x="2152650" y="2209800"/>
                  <a:pt x="2152650" y="2209800"/>
                </a:cubicBezTo>
                <a:cubicBezTo>
                  <a:pt x="2174988" y="2142787"/>
                  <a:pt x="2145915" y="2225515"/>
                  <a:pt x="2181225" y="2143125"/>
                </a:cubicBezTo>
                <a:cubicBezTo>
                  <a:pt x="2185180" y="2133897"/>
                  <a:pt x="2187575" y="2124075"/>
                  <a:pt x="2190750" y="2114550"/>
                </a:cubicBezTo>
                <a:cubicBezTo>
                  <a:pt x="2187575" y="2095500"/>
                  <a:pt x="2185909" y="2076136"/>
                  <a:pt x="2181225" y="2057400"/>
                </a:cubicBezTo>
                <a:cubicBezTo>
                  <a:pt x="2175846" y="2035883"/>
                  <a:pt x="2149472" y="1951566"/>
                  <a:pt x="2124075" y="1943100"/>
                </a:cubicBezTo>
                <a:lnTo>
                  <a:pt x="2095500" y="1933575"/>
                </a:lnTo>
                <a:cubicBezTo>
                  <a:pt x="2057400" y="1936750"/>
                  <a:pt x="2019170" y="1938633"/>
                  <a:pt x="1981200" y="1943100"/>
                </a:cubicBezTo>
                <a:cubicBezTo>
                  <a:pt x="1826759" y="1961270"/>
                  <a:pt x="2089294" y="1945499"/>
                  <a:pt x="1847850" y="1962150"/>
                </a:cubicBezTo>
                <a:cubicBezTo>
                  <a:pt x="1784421" y="1966524"/>
                  <a:pt x="1720850" y="1968500"/>
                  <a:pt x="1657350" y="1971675"/>
                </a:cubicBezTo>
                <a:cubicBezTo>
                  <a:pt x="1647825" y="1974850"/>
                  <a:pt x="1638429" y="1978442"/>
                  <a:pt x="1628775" y="1981200"/>
                </a:cubicBezTo>
                <a:cubicBezTo>
                  <a:pt x="1616188" y="1984796"/>
                  <a:pt x="1602384" y="1984871"/>
                  <a:pt x="1590675" y="1990725"/>
                </a:cubicBezTo>
                <a:cubicBezTo>
                  <a:pt x="1576476" y="1997825"/>
                  <a:pt x="1566037" y="2010886"/>
                  <a:pt x="1552575" y="2019300"/>
                </a:cubicBezTo>
                <a:cubicBezTo>
                  <a:pt x="1540534" y="2026825"/>
                  <a:pt x="1526516" y="2030825"/>
                  <a:pt x="1514475" y="2038350"/>
                </a:cubicBezTo>
                <a:cubicBezTo>
                  <a:pt x="1466689" y="2068216"/>
                  <a:pt x="1477137" y="2076069"/>
                  <a:pt x="1419225" y="2105025"/>
                </a:cubicBezTo>
                <a:cubicBezTo>
                  <a:pt x="1370886" y="2129195"/>
                  <a:pt x="1392939" y="2116199"/>
                  <a:pt x="1352550" y="2143125"/>
                </a:cubicBezTo>
                <a:lnTo>
                  <a:pt x="1314450" y="2200275"/>
                </a:lnTo>
                <a:cubicBezTo>
                  <a:pt x="1308100" y="2209800"/>
                  <a:pt x="1299020" y="2217990"/>
                  <a:pt x="1295400" y="2228850"/>
                </a:cubicBezTo>
                <a:cubicBezTo>
                  <a:pt x="1292225" y="2238375"/>
                  <a:pt x="1289830" y="2248197"/>
                  <a:pt x="1285875" y="2257425"/>
                </a:cubicBezTo>
                <a:cubicBezTo>
                  <a:pt x="1268747" y="2297391"/>
                  <a:pt x="1260830" y="2302507"/>
                  <a:pt x="1238250" y="2343150"/>
                </a:cubicBezTo>
                <a:cubicBezTo>
                  <a:pt x="1231354" y="2355562"/>
                  <a:pt x="1228441" y="2370469"/>
                  <a:pt x="1219200" y="2381250"/>
                </a:cubicBezTo>
                <a:cubicBezTo>
                  <a:pt x="1211324" y="2390439"/>
                  <a:pt x="1165910" y="2419952"/>
                  <a:pt x="1152525" y="2428875"/>
                </a:cubicBezTo>
                <a:cubicBezTo>
                  <a:pt x="1120775" y="2492375"/>
                  <a:pt x="1146175" y="2460625"/>
                  <a:pt x="1057275" y="2505075"/>
                </a:cubicBezTo>
                <a:cubicBezTo>
                  <a:pt x="1044575" y="2511425"/>
                  <a:pt x="1030989" y="2516249"/>
                  <a:pt x="1019175" y="2524125"/>
                </a:cubicBezTo>
                <a:cubicBezTo>
                  <a:pt x="1009650" y="2530475"/>
                  <a:pt x="1001122" y="2538666"/>
                  <a:pt x="990600" y="2543175"/>
                </a:cubicBezTo>
                <a:cubicBezTo>
                  <a:pt x="978568" y="2548332"/>
                  <a:pt x="965087" y="2549104"/>
                  <a:pt x="952500" y="2552700"/>
                </a:cubicBezTo>
                <a:cubicBezTo>
                  <a:pt x="910135" y="2564804"/>
                  <a:pt x="935453" y="2561824"/>
                  <a:pt x="885825" y="2571750"/>
                </a:cubicBezTo>
                <a:cubicBezTo>
                  <a:pt x="831328" y="2582649"/>
                  <a:pt x="791508" y="2585749"/>
                  <a:pt x="733425" y="2590800"/>
                </a:cubicBezTo>
                <a:cubicBezTo>
                  <a:pt x="692184" y="2594386"/>
                  <a:pt x="650810" y="2596400"/>
                  <a:pt x="609600" y="2600325"/>
                </a:cubicBezTo>
                <a:cubicBezTo>
                  <a:pt x="543547" y="2606616"/>
                  <a:pt x="541923" y="2608145"/>
                  <a:pt x="485775" y="2619375"/>
                </a:cubicBezTo>
                <a:cubicBezTo>
                  <a:pt x="431800" y="2616200"/>
                  <a:pt x="377675" y="2614976"/>
                  <a:pt x="323850" y="2609850"/>
                </a:cubicBezTo>
                <a:cubicBezTo>
                  <a:pt x="310818" y="2608609"/>
                  <a:pt x="297459" y="2606179"/>
                  <a:pt x="285750" y="2600325"/>
                </a:cubicBezTo>
                <a:cubicBezTo>
                  <a:pt x="250078" y="2582489"/>
                  <a:pt x="247671" y="2567005"/>
                  <a:pt x="219075" y="2543175"/>
                </a:cubicBezTo>
                <a:cubicBezTo>
                  <a:pt x="139509" y="2476870"/>
                  <a:pt x="245407" y="2579032"/>
                  <a:pt x="161925" y="2495550"/>
                </a:cubicBezTo>
                <a:cubicBezTo>
                  <a:pt x="158750" y="2486025"/>
                  <a:pt x="151566" y="2476981"/>
                  <a:pt x="152400" y="2466975"/>
                </a:cubicBezTo>
                <a:cubicBezTo>
                  <a:pt x="153874" y="2449284"/>
                  <a:pt x="163057" y="2374629"/>
                  <a:pt x="190500" y="2352675"/>
                </a:cubicBezTo>
                <a:cubicBezTo>
                  <a:pt x="196210" y="2348107"/>
                  <a:pt x="255340" y="2333724"/>
                  <a:pt x="257175" y="2333625"/>
                </a:cubicBezTo>
                <a:cubicBezTo>
                  <a:pt x="361845" y="2327967"/>
                  <a:pt x="466725" y="2327275"/>
                  <a:pt x="571500" y="2324100"/>
                </a:cubicBezTo>
                <a:cubicBezTo>
                  <a:pt x="678996" y="2288268"/>
                  <a:pt x="520316" y="2338254"/>
                  <a:pt x="819150" y="2305050"/>
                </a:cubicBezTo>
                <a:cubicBezTo>
                  <a:pt x="856247" y="2300928"/>
                  <a:pt x="859592" y="2276163"/>
                  <a:pt x="885825" y="2257425"/>
                </a:cubicBezTo>
                <a:cubicBezTo>
                  <a:pt x="897379" y="2249172"/>
                  <a:pt x="911225" y="2244725"/>
                  <a:pt x="923925" y="2238375"/>
                </a:cubicBezTo>
                <a:cubicBezTo>
                  <a:pt x="939037" y="2215707"/>
                  <a:pt x="960062" y="2185152"/>
                  <a:pt x="971550" y="2162175"/>
                </a:cubicBezTo>
                <a:cubicBezTo>
                  <a:pt x="981762" y="2141750"/>
                  <a:pt x="986253" y="2105538"/>
                  <a:pt x="990600" y="2085975"/>
                </a:cubicBezTo>
                <a:cubicBezTo>
                  <a:pt x="993440" y="2073196"/>
                  <a:pt x="996950" y="2060575"/>
                  <a:pt x="1000125" y="2047875"/>
                </a:cubicBezTo>
                <a:cubicBezTo>
                  <a:pt x="996950" y="2028825"/>
                  <a:pt x="1006315" y="2001950"/>
                  <a:pt x="990600" y="1990725"/>
                </a:cubicBezTo>
                <a:cubicBezTo>
                  <a:pt x="974885" y="1979500"/>
                  <a:pt x="952717" y="1998921"/>
                  <a:pt x="933450" y="2000250"/>
                </a:cubicBezTo>
                <a:cubicBezTo>
                  <a:pt x="860529" y="2005279"/>
                  <a:pt x="787400" y="2006600"/>
                  <a:pt x="714375" y="2009775"/>
                </a:cubicBezTo>
                <a:cubicBezTo>
                  <a:pt x="666603" y="2019329"/>
                  <a:pt x="643359" y="2025183"/>
                  <a:pt x="590550" y="2028825"/>
                </a:cubicBezTo>
                <a:cubicBezTo>
                  <a:pt x="523958" y="2033418"/>
                  <a:pt x="457200" y="2035175"/>
                  <a:pt x="390525" y="2038350"/>
                </a:cubicBezTo>
                <a:cubicBezTo>
                  <a:pt x="285750" y="2035175"/>
                  <a:pt x="180661" y="2037530"/>
                  <a:pt x="76200" y="2028825"/>
                </a:cubicBezTo>
                <a:cubicBezTo>
                  <a:pt x="64792" y="2027874"/>
                  <a:pt x="55720" y="2017870"/>
                  <a:pt x="47625" y="2009775"/>
                </a:cubicBezTo>
                <a:cubicBezTo>
                  <a:pt x="24984" y="1987134"/>
                  <a:pt x="18956" y="1952344"/>
                  <a:pt x="9525" y="1924050"/>
                </a:cubicBezTo>
                <a:lnTo>
                  <a:pt x="0" y="1895475"/>
                </a:lnTo>
                <a:cubicBezTo>
                  <a:pt x="1313" y="1870520"/>
                  <a:pt x="7481" y="1686618"/>
                  <a:pt x="19050" y="1628775"/>
                </a:cubicBezTo>
                <a:cubicBezTo>
                  <a:pt x="35432" y="1546863"/>
                  <a:pt x="30546" y="1596258"/>
                  <a:pt x="57150" y="1543050"/>
                </a:cubicBezTo>
                <a:cubicBezTo>
                  <a:pt x="61640" y="1534070"/>
                  <a:pt x="63500" y="1524000"/>
                  <a:pt x="66675" y="1514475"/>
                </a:cubicBezTo>
                <a:cubicBezTo>
                  <a:pt x="69850" y="1485900"/>
                  <a:pt x="73709" y="1457393"/>
                  <a:pt x="76200" y="1428750"/>
                </a:cubicBezTo>
                <a:cubicBezTo>
                  <a:pt x="80060" y="1384354"/>
                  <a:pt x="81500" y="1339763"/>
                  <a:pt x="85725" y="1295400"/>
                </a:cubicBezTo>
                <a:cubicBezTo>
                  <a:pt x="87854" y="1273050"/>
                  <a:pt x="92283" y="1250979"/>
                  <a:pt x="95250" y="1228725"/>
                </a:cubicBezTo>
                <a:cubicBezTo>
                  <a:pt x="103977" y="1163269"/>
                  <a:pt x="106849" y="1133855"/>
                  <a:pt x="114300" y="1066800"/>
                </a:cubicBezTo>
                <a:cubicBezTo>
                  <a:pt x="124002" y="678703"/>
                  <a:pt x="120650" y="744537"/>
                  <a:pt x="123825" y="657225"/>
                </a:cubicBezTo>
                <a:close/>
              </a:path>
            </a:pathLst>
          </a:custGeom>
          <a:solidFill>
            <a:srgbClr val="00B0F0"/>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dirty="0" smtClean="0"/>
              <a:t>타이틀 이름</a:t>
            </a:r>
            <a:endParaRPr lang="ko-KR" altLang="en-US" sz="4800" dirty="0"/>
          </a:p>
        </p:txBody>
      </p:sp>
      <p:sp>
        <p:nvSpPr>
          <p:cNvPr id="26" name="자유형 25"/>
          <p:cNvSpPr/>
          <p:nvPr/>
        </p:nvSpPr>
        <p:spPr>
          <a:xfrm>
            <a:off x="3178629" y="7315200"/>
            <a:ext cx="6008914" cy="2249714"/>
          </a:xfrm>
          <a:custGeom>
            <a:avLst/>
            <a:gdLst>
              <a:gd name="connsiteX0" fmla="*/ 232228 w 6008914"/>
              <a:gd name="connsiteY0" fmla="*/ 551543 h 2249714"/>
              <a:gd name="connsiteX1" fmla="*/ 319314 w 6008914"/>
              <a:gd name="connsiteY1" fmla="*/ 391886 h 2249714"/>
              <a:gd name="connsiteX2" fmla="*/ 362857 w 6008914"/>
              <a:gd name="connsiteY2" fmla="*/ 362857 h 2249714"/>
              <a:gd name="connsiteX3" fmla="*/ 377371 w 6008914"/>
              <a:gd name="connsiteY3" fmla="*/ 319314 h 2249714"/>
              <a:gd name="connsiteX4" fmla="*/ 464457 w 6008914"/>
              <a:gd name="connsiteY4" fmla="*/ 261257 h 2249714"/>
              <a:gd name="connsiteX5" fmla="*/ 580571 w 6008914"/>
              <a:gd name="connsiteY5" fmla="*/ 159657 h 2249714"/>
              <a:gd name="connsiteX6" fmla="*/ 667657 w 6008914"/>
              <a:gd name="connsiteY6" fmla="*/ 130629 h 2249714"/>
              <a:gd name="connsiteX7" fmla="*/ 798285 w 6008914"/>
              <a:gd name="connsiteY7" fmla="*/ 72571 h 2249714"/>
              <a:gd name="connsiteX8" fmla="*/ 885371 w 6008914"/>
              <a:gd name="connsiteY8" fmla="*/ 43543 h 2249714"/>
              <a:gd name="connsiteX9" fmla="*/ 928914 w 6008914"/>
              <a:gd name="connsiteY9" fmla="*/ 29029 h 2249714"/>
              <a:gd name="connsiteX10" fmla="*/ 1233714 w 6008914"/>
              <a:gd name="connsiteY10" fmla="*/ 0 h 2249714"/>
              <a:gd name="connsiteX11" fmla="*/ 1480457 w 6008914"/>
              <a:gd name="connsiteY11" fmla="*/ 14514 h 2249714"/>
              <a:gd name="connsiteX12" fmla="*/ 1538514 w 6008914"/>
              <a:gd name="connsiteY12" fmla="*/ 101600 h 2249714"/>
              <a:gd name="connsiteX13" fmla="*/ 1524000 w 6008914"/>
              <a:gd name="connsiteY13" fmla="*/ 261257 h 2249714"/>
              <a:gd name="connsiteX14" fmla="*/ 1436914 w 6008914"/>
              <a:gd name="connsiteY14" fmla="*/ 290286 h 2249714"/>
              <a:gd name="connsiteX15" fmla="*/ 1393371 w 6008914"/>
              <a:gd name="connsiteY15" fmla="*/ 304800 h 2249714"/>
              <a:gd name="connsiteX16" fmla="*/ 1349828 w 6008914"/>
              <a:gd name="connsiteY16" fmla="*/ 333829 h 2249714"/>
              <a:gd name="connsiteX17" fmla="*/ 1233714 w 6008914"/>
              <a:gd name="connsiteY17" fmla="*/ 362857 h 2249714"/>
              <a:gd name="connsiteX18" fmla="*/ 1204685 w 6008914"/>
              <a:gd name="connsiteY18" fmla="*/ 406400 h 2249714"/>
              <a:gd name="connsiteX19" fmla="*/ 1219200 w 6008914"/>
              <a:gd name="connsiteY19" fmla="*/ 508000 h 2249714"/>
              <a:gd name="connsiteX20" fmla="*/ 1349828 w 6008914"/>
              <a:gd name="connsiteY20" fmla="*/ 580571 h 2249714"/>
              <a:gd name="connsiteX21" fmla="*/ 1436914 w 6008914"/>
              <a:gd name="connsiteY21" fmla="*/ 595086 h 2249714"/>
              <a:gd name="connsiteX22" fmla="*/ 1524000 w 6008914"/>
              <a:gd name="connsiteY22" fmla="*/ 624114 h 2249714"/>
              <a:gd name="connsiteX23" fmla="*/ 1567542 w 6008914"/>
              <a:gd name="connsiteY23" fmla="*/ 638629 h 2249714"/>
              <a:gd name="connsiteX24" fmla="*/ 1843314 w 6008914"/>
              <a:gd name="connsiteY24" fmla="*/ 609600 h 2249714"/>
              <a:gd name="connsiteX25" fmla="*/ 1959428 w 6008914"/>
              <a:gd name="connsiteY25" fmla="*/ 580571 h 2249714"/>
              <a:gd name="connsiteX26" fmla="*/ 2002971 w 6008914"/>
              <a:gd name="connsiteY26" fmla="*/ 362857 h 2249714"/>
              <a:gd name="connsiteX27" fmla="*/ 2032000 w 6008914"/>
              <a:gd name="connsiteY27" fmla="*/ 319314 h 2249714"/>
              <a:gd name="connsiteX28" fmla="*/ 2119085 w 6008914"/>
              <a:gd name="connsiteY28" fmla="*/ 275771 h 2249714"/>
              <a:gd name="connsiteX29" fmla="*/ 2162628 w 6008914"/>
              <a:gd name="connsiteY29" fmla="*/ 232229 h 2249714"/>
              <a:gd name="connsiteX30" fmla="*/ 2249714 w 6008914"/>
              <a:gd name="connsiteY30" fmla="*/ 203200 h 2249714"/>
              <a:gd name="connsiteX31" fmla="*/ 2336800 w 6008914"/>
              <a:gd name="connsiteY31" fmla="*/ 145143 h 2249714"/>
              <a:gd name="connsiteX32" fmla="*/ 2423885 w 6008914"/>
              <a:gd name="connsiteY32" fmla="*/ 116114 h 2249714"/>
              <a:gd name="connsiteX33" fmla="*/ 2467428 w 6008914"/>
              <a:gd name="connsiteY33" fmla="*/ 87086 h 2249714"/>
              <a:gd name="connsiteX34" fmla="*/ 2569028 w 6008914"/>
              <a:gd name="connsiteY34" fmla="*/ 58057 h 2249714"/>
              <a:gd name="connsiteX35" fmla="*/ 2873828 w 6008914"/>
              <a:gd name="connsiteY35" fmla="*/ 72571 h 2249714"/>
              <a:gd name="connsiteX36" fmla="*/ 2946400 w 6008914"/>
              <a:gd name="connsiteY36" fmla="*/ 87086 h 2249714"/>
              <a:gd name="connsiteX37" fmla="*/ 3149600 w 6008914"/>
              <a:gd name="connsiteY37" fmla="*/ 116114 h 2249714"/>
              <a:gd name="connsiteX38" fmla="*/ 3207657 w 6008914"/>
              <a:gd name="connsiteY38" fmla="*/ 246743 h 2249714"/>
              <a:gd name="connsiteX39" fmla="*/ 3222171 w 6008914"/>
              <a:gd name="connsiteY39" fmla="*/ 290286 h 2249714"/>
              <a:gd name="connsiteX40" fmla="*/ 3207657 w 6008914"/>
              <a:gd name="connsiteY40" fmla="*/ 333829 h 2249714"/>
              <a:gd name="connsiteX41" fmla="*/ 3077028 w 6008914"/>
              <a:gd name="connsiteY41" fmla="*/ 377371 h 2249714"/>
              <a:gd name="connsiteX42" fmla="*/ 3033485 w 6008914"/>
              <a:gd name="connsiteY42" fmla="*/ 391886 h 2249714"/>
              <a:gd name="connsiteX43" fmla="*/ 2989942 w 6008914"/>
              <a:gd name="connsiteY43" fmla="*/ 406400 h 2249714"/>
              <a:gd name="connsiteX44" fmla="*/ 2946400 w 6008914"/>
              <a:gd name="connsiteY44" fmla="*/ 435429 h 2249714"/>
              <a:gd name="connsiteX45" fmla="*/ 2888342 w 6008914"/>
              <a:gd name="connsiteY45" fmla="*/ 522514 h 2249714"/>
              <a:gd name="connsiteX46" fmla="*/ 2902857 w 6008914"/>
              <a:gd name="connsiteY46" fmla="*/ 580571 h 2249714"/>
              <a:gd name="connsiteX47" fmla="*/ 3033485 w 6008914"/>
              <a:gd name="connsiteY47" fmla="*/ 653143 h 2249714"/>
              <a:gd name="connsiteX48" fmla="*/ 3091542 w 6008914"/>
              <a:gd name="connsiteY48" fmla="*/ 667657 h 2249714"/>
              <a:gd name="connsiteX49" fmla="*/ 3236685 w 6008914"/>
              <a:gd name="connsiteY49" fmla="*/ 696686 h 2249714"/>
              <a:gd name="connsiteX50" fmla="*/ 3904342 w 6008914"/>
              <a:gd name="connsiteY50" fmla="*/ 682171 h 2249714"/>
              <a:gd name="connsiteX51" fmla="*/ 3991428 w 6008914"/>
              <a:gd name="connsiteY51" fmla="*/ 653143 h 2249714"/>
              <a:gd name="connsiteX52" fmla="*/ 4034971 w 6008914"/>
              <a:gd name="connsiteY52" fmla="*/ 566057 h 2249714"/>
              <a:gd name="connsiteX53" fmla="*/ 4020457 w 6008914"/>
              <a:gd name="connsiteY53" fmla="*/ 508000 h 2249714"/>
              <a:gd name="connsiteX54" fmla="*/ 4005942 w 6008914"/>
              <a:gd name="connsiteY54" fmla="*/ 435429 h 2249714"/>
              <a:gd name="connsiteX55" fmla="*/ 4049485 w 6008914"/>
              <a:gd name="connsiteY55" fmla="*/ 275771 h 2249714"/>
              <a:gd name="connsiteX56" fmla="*/ 4064000 w 6008914"/>
              <a:gd name="connsiteY56" fmla="*/ 232229 h 2249714"/>
              <a:gd name="connsiteX57" fmla="*/ 4107542 w 6008914"/>
              <a:gd name="connsiteY57" fmla="*/ 203200 h 2249714"/>
              <a:gd name="connsiteX58" fmla="*/ 4151085 w 6008914"/>
              <a:gd name="connsiteY58" fmla="*/ 159657 h 2249714"/>
              <a:gd name="connsiteX59" fmla="*/ 4194628 w 6008914"/>
              <a:gd name="connsiteY59" fmla="*/ 145143 h 2249714"/>
              <a:gd name="connsiteX60" fmla="*/ 4310742 w 6008914"/>
              <a:gd name="connsiteY60" fmla="*/ 116114 h 2249714"/>
              <a:gd name="connsiteX61" fmla="*/ 4455885 w 6008914"/>
              <a:gd name="connsiteY61" fmla="*/ 72571 h 2249714"/>
              <a:gd name="connsiteX62" fmla="*/ 4818742 w 6008914"/>
              <a:gd name="connsiteY62" fmla="*/ 87086 h 2249714"/>
              <a:gd name="connsiteX63" fmla="*/ 4862285 w 6008914"/>
              <a:gd name="connsiteY63" fmla="*/ 101600 h 2249714"/>
              <a:gd name="connsiteX64" fmla="*/ 4963885 w 6008914"/>
              <a:gd name="connsiteY64" fmla="*/ 130629 h 2249714"/>
              <a:gd name="connsiteX65" fmla="*/ 5007428 w 6008914"/>
              <a:gd name="connsiteY65" fmla="*/ 159657 h 2249714"/>
              <a:gd name="connsiteX66" fmla="*/ 5021942 w 6008914"/>
              <a:gd name="connsiteY66" fmla="*/ 203200 h 2249714"/>
              <a:gd name="connsiteX67" fmla="*/ 4963885 w 6008914"/>
              <a:gd name="connsiteY67" fmla="*/ 362857 h 2249714"/>
              <a:gd name="connsiteX68" fmla="*/ 4862285 w 6008914"/>
              <a:gd name="connsiteY68" fmla="*/ 377371 h 2249714"/>
              <a:gd name="connsiteX69" fmla="*/ 4775200 w 6008914"/>
              <a:gd name="connsiteY69" fmla="*/ 391886 h 2249714"/>
              <a:gd name="connsiteX70" fmla="*/ 4688114 w 6008914"/>
              <a:gd name="connsiteY70" fmla="*/ 420914 h 2249714"/>
              <a:gd name="connsiteX71" fmla="*/ 4659085 w 6008914"/>
              <a:gd name="connsiteY71" fmla="*/ 464457 h 2249714"/>
              <a:gd name="connsiteX72" fmla="*/ 4630057 w 6008914"/>
              <a:gd name="connsiteY72" fmla="*/ 551543 h 2249714"/>
              <a:gd name="connsiteX73" fmla="*/ 4644571 w 6008914"/>
              <a:gd name="connsiteY73" fmla="*/ 609600 h 2249714"/>
              <a:gd name="connsiteX74" fmla="*/ 4659085 w 6008914"/>
              <a:gd name="connsiteY74" fmla="*/ 653143 h 2249714"/>
              <a:gd name="connsiteX75" fmla="*/ 4746171 w 6008914"/>
              <a:gd name="connsiteY75" fmla="*/ 682171 h 2249714"/>
              <a:gd name="connsiteX76" fmla="*/ 4789714 w 6008914"/>
              <a:gd name="connsiteY76" fmla="*/ 711200 h 2249714"/>
              <a:gd name="connsiteX77" fmla="*/ 4862285 w 6008914"/>
              <a:gd name="connsiteY77" fmla="*/ 725714 h 2249714"/>
              <a:gd name="connsiteX78" fmla="*/ 5341257 w 6008914"/>
              <a:gd name="connsiteY78" fmla="*/ 711200 h 2249714"/>
              <a:gd name="connsiteX79" fmla="*/ 5370285 w 6008914"/>
              <a:gd name="connsiteY79" fmla="*/ 667657 h 2249714"/>
              <a:gd name="connsiteX80" fmla="*/ 5384800 w 6008914"/>
              <a:gd name="connsiteY80" fmla="*/ 624114 h 2249714"/>
              <a:gd name="connsiteX81" fmla="*/ 5471885 w 6008914"/>
              <a:gd name="connsiteY81" fmla="*/ 595086 h 2249714"/>
              <a:gd name="connsiteX82" fmla="*/ 5515428 w 6008914"/>
              <a:gd name="connsiteY82" fmla="*/ 580571 h 2249714"/>
              <a:gd name="connsiteX83" fmla="*/ 5849257 w 6008914"/>
              <a:gd name="connsiteY83" fmla="*/ 595086 h 2249714"/>
              <a:gd name="connsiteX84" fmla="*/ 5892800 w 6008914"/>
              <a:gd name="connsiteY84" fmla="*/ 609600 h 2249714"/>
              <a:gd name="connsiteX85" fmla="*/ 5921828 w 6008914"/>
              <a:gd name="connsiteY85" fmla="*/ 653143 h 2249714"/>
              <a:gd name="connsiteX86" fmla="*/ 5965371 w 6008914"/>
              <a:gd name="connsiteY86" fmla="*/ 783771 h 2249714"/>
              <a:gd name="connsiteX87" fmla="*/ 5979885 w 6008914"/>
              <a:gd name="connsiteY87" fmla="*/ 827314 h 2249714"/>
              <a:gd name="connsiteX88" fmla="*/ 5994400 w 6008914"/>
              <a:gd name="connsiteY88" fmla="*/ 870857 h 2249714"/>
              <a:gd name="connsiteX89" fmla="*/ 6008914 w 6008914"/>
              <a:gd name="connsiteY89" fmla="*/ 1117600 h 2249714"/>
              <a:gd name="connsiteX90" fmla="*/ 5994400 w 6008914"/>
              <a:gd name="connsiteY90" fmla="*/ 1553029 h 2249714"/>
              <a:gd name="connsiteX91" fmla="*/ 5907314 w 6008914"/>
              <a:gd name="connsiteY91" fmla="*/ 1727200 h 2249714"/>
              <a:gd name="connsiteX92" fmla="*/ 5863771 w 6008914"/>
              <a:gd name="connsiteY92" fmla="*/ 1770743 h 2249714"/>
              <a:gd name="connsiteX93" fmla="*/ 5791200 w 6008914"/>
              <a:gd name="connsiteY93" fmla="*/ 1828800 h 2249714"/>
              <a:gd name="connsiteX94" fmla="*/ 5762171 w 6008914"/>
              <a:gd name="connsiteY94" fmla="*/ 1872343 h 2249714"/>
              <a:gd name="connsiteX95" fmla="*/ 5718628 w 6008914"/>
              <a:gd name="connsiteY95" fmla="*/ 1901371 h 2249714"/>
              <a:gd name="connsiteX96" fmla="*/ 5660571 w 6008914"/>
              <a:gd name="connsiteY96" fmla="*/ 1988457 h 2249714"/>
              <a:gd name="connsiteX97" fmla="*/ 5631542 w 6008914"/>
              <a:gd name="connsiteY97" fmla="*/ 2032000 h 2249714"/>
              <a:gd name="connsiteX98" fmla="*/ 5588000 w 6008914"/>
              <a:gd name="connsiteY98" fmla="*/ 2046514 h 2249714"/>
              <a:gd name="connsiteX99" fmla="*/ 5529942 w 6008914"/>
              <a:gd name="connsiteY99" fmla="*/ 2119086 h 2249714"/>
              <a:gd name="connsiteX100" fmla="*/ 5486400 w 6008914"/>
              <a:gd name="connsiteY100" fmla="*/ 2148114 h 2249714"/>
              <a:gd name="connsiteX101" fmla="*/ 5442857 w 6008914"/>
              <a:gd name="connsiteY101" fmla="*/ 2191657 h 2249714"/>
              <a:gd name="connsiteX102" fmla="*/ 5355771 w 6008914"/>
              <a:gd name="connsiteY102" fmla="*/ 2220686 h 2249714"/>
              <a:gd name="connsiteX103" fmla="*/ 4934857 w 6008914"/>
              <a:gd name="connsiteY103" fmla="*/ 2249714 h 2249714"/>
              <a:gd name="connsiteX104" fmla="*/ 4760685 w 6008914"/>
              <a:gd name="connsiteY104" fmla="*/ 2220686 h 2249714"/>
              <a:gd name="connsiteX105" fmla="*/ 4717142 w 6008914"/>
              <a:gd name="connsiteY105" fmla="*/ 2191657 h 2249714"/>
              <a:gd name="connsiteX106" fmla="*/ 4601028 w 6008914"/>
              <a:gd name="connsiteY106" fmla="*/ 2119086 h 2249714"/>
              <a:gd name="connsiteX107" fmla="*/ 4557485 w 6008914"/>
              <a:gd name="connsiteY107" fmla="*/ 2104571 h 2249714"/>
              <a:gd name="connsiteX108" fmla="*/ 4513942 w 6008914"/>
              <a:gd name="connsiteY108" fmla="*/ 2090057 h 2249714"/>
              <a:gd name="connsiteX109" fmla="*/ 4484914 w 6008914"/>
              <a:gd name="connsiteY109" fmla="*/ 2046514 h 2249714"/>
              <a:gd name="connsiteX110" fmla="*/ 4528457 w 6008914"/>
              <a:gd name="connsiteY110" fmla="*/ 1944914 h 2249714"/>
              <a:gd name="connsiteX111" fmla="*/ 4934857 w 6008914"/>
              <a:gd name="connsiteY111" fmla="*/ 1901371 h 2249714"/>
              <a:gd name="connsiteX112" fmla="*/ 5007428 w 6008914"/>
              <a:gd name="connsiteY112" fmla="*/ 1770743 h 2249714"/>
              <a:gd name="connsiteX113" fmla="*/ 4920342 w 6008914"/>
              <a:gd name="connsiteY113" fmla="*/ 1741714 h 2249714"/>
              <a:gd name="connsiteX114" fmla="*/ 4601028 w 6008914"/>
              <a:gd name="connsiteY114" fmla="*/ 1712686 h 2249714"/>
              <a:gd name="connsiteX115" fmla="*/ 4412342 w 6008914"/>
              <a:gd name="connsiteY115" fmla="*/ 1727200 h 2249714"/>
              <a:gd name="connsiteX116" fmla="*/ 4325257 w 6008914"/>
              <a:gd name="connsiteY116" fmla="*/ 1756229 h 2249714"/>
              <a:gd name="connsiteX117" fmla="*/ 4267200 w 6008914"/>
              <a:gd name="connsiteY117" fmla="*/ 1770743 h 2249714"/>
              <a:gd name="connsiteX118" fmla="*/ 4223657 w 6008914"/>
              <a:gd name="connsiteY118" fmla="*/ 1785257 h 2249714"/>
              <a:gd name="connsiteX119" fmla="*/ 4078514 w 6008914"/>
              <a:gd name="connsiteY119" fmla="*/ 1814286 h 2249714"/>
              <a:gd name="connsiteX120" fmla="*/ 3991428 w 6008914"/>
              <a:gd name="connsiteY120" fmla="*/ 1843314 h 2249714"/>
              <a:gd name="connsiteX121" fmla="*/ 3947885 w 6008914"/>
              <a:gd name="connsiteY121" fmla="*/ 1872343 h 2249714"/>
              <a:gd name="connsiteX122" fmla="*/ 3889828 w 6008914"/>
              <a:gd name="connsiteY122" fmla="*/ 1886857 h 2249714"/>
              <a:gd name="connsiteX123" fmla="*/ 3701142 w 6008914"/>
              <a:gd name="connsiteY123" fmla="*/ 1915886 h 2249714"/>
              <a:gd name="connsiteX124" fmla="*/ 3643085 w 6008914"/>
              <a:gd name="connsiteY124" fmla="*/ 1930400 h 2249714"/>
              <a:gd name="connsiteX125" fmla="*/ 3556000 w 6008914"/>
              <a:gd name="connsiteY125" fmla="*/ 1959429 h 2249714"/>
              <a:gd name="connsiteX126" fmla="*/ 3410857 w 6008914"/>
              <a:gd name="connsiteY126" fmla="*/ 1988457 h 2249714"/>
              <a:gd name="connsiteX127" fmla="*/ 3338285 w 6008914"/>
              <a:gd name="connsiteY127" fmla="*/ 2002971 h 2249714"/>
              <a:gd name="connsiteX128" fmla="*/ 3236685 w 6008914"/>
              <a:gd name="connsiteY128" fmla="*/ 2032000 h 2249714"/>
              <a:gd name="connsiteX129" fmla="*/ 3004457 w 6008914"/>
              <a:gd name="connsiteY129" fmla="*/ 2061029 h 2249714"/>
              <a:gd name="connsiteX130" fmla="*/ 2815771 w 6008914"/>
              <a:gd name="connsiteY130" fmla="*/ 2075543 h 2249714"/>
              <a:gd name="connsiteX131" fmla="*/ 2612571 w 6008914"/>
              <a:gd name="connsiteY131" fmla="*/ 2046514 h 2249714"/>
              <a:gd name="connsiteX132" fmla="*/ 2569028 w 6008914"/>
              <a:gd name="connsiteY132" fmla="*/ 2017486 h 2249714"/>
              <a:gd name="connsiteX133" fmla="*/ 2554514 w 6008914"/>
              <a:gd name="connsiteY133" fmla="*/ 1973943 h 2249714"/>
              <a:gd name="connsiteX134" fmla="*/ 2598057 w 6008914"/>
              <a:gd name="connsiteY134" fmla="*/ 1872343 h 2249714"/>
              <a:gd name="connsiteX135" fmla="*/ 2641600 w 6008914"/>
              <a:gd name="connsiteY135" fmla="*/ 1857829 h 2249714"/>
              <a:gd name="connsiteX136" fmla="*/ 2743200 w 6008914"/>
              <a:gd name="connsiteY136" fmla="*/ 1828800 h 2249714"/>
              <a:gd name="connsiteX137" fmla="*/ 2786742 w 6008914"/>
              <a:gd name="connsiteY137" fmla="*/ 1799771 h 2249714"/>
              <a:gd name="connsiteX138" fmla="*/ 2873828 w 6008914"/>
              <a:gd name="connsiteY138" fmla="*/ 1785257 h 2249714"/>
              <a:gd name="connsiteX139" fmla="*/ 3251200 w 6008914"/>
              <a:gd name="connsiteY139" fmla="*/ 1770743 h 2249714"/>
              <a:gd name="connsiteX140" fmla="*/ 3280228 w 6008914"/>
              <a:gd name="connsiteY140" fmla="*/ 1640114 h 2249714"/>
              <a:gd name="connsiteX141" fmla="*/ 3236685 w 6008914"/>
              <a:gd name="connsiteY141" fmla="*/ 1625600 h 2249714"/>
              <a:gd name="connsiteX142" fmla="*/ 2946400 w 6008914"/>
              <a:gd name="connsiteY142" fmla="*/ 1611086 h 2249714"/>
              <a:gd name="connsiteX143" fmla="*/ 2598057 w 6008914"/>
              <a:gd name="connsiteY143" fmla="*/ 1625600 h 2249714"/>
              <a:gd name="connsiteX144" fmla="*/ 2496457 w 6008914"/>
              <a:gd name="connsiteY144" fmla="*/ 1654629 h 2249714"/>
              <a:gd name="connsiteX145" fmla="*/ 2336800 w 6008914"/>
              <a:gd name="connsiteY145" fmla="*/ 1698171 h 2249714"/>
              <a:gd name="connsiteX146" fmla="*/ 2293257 w 6008914"/>
              <a:gd name="connsiteY146" fmla="*/ 1727200 h 2249714"/>
              <a:gd name="connsiteX147" fmla="*/ 2206171 w 6008914"/>
              <a:gd name="connsiteY147" fmla="*/ 1756229 h 2249714"/>
              <a:gd name="connsiteX148" fmla="*/ 2162628 w 6008914"/>
              <a:gd name="connsiteY148" fmla="*/ 1770743 h 2249714"/>
              <a:gd name="connsiteX149" fmla="*/ 2119085 w 6008914"/>
              <a:gd name="connsiteY149" fmla="*/ 1785257 h 2249714"/>
              <a:gd name="connsiteX150" fmla="*/ 2046514 w 6008914"/>
              <a:gd name="connsiteY150" fmla="*/ 1814286 h 2249714"/>
              <a:gd name="connsiteX151" fmla="*/ 2002971 w 6008914"/>
              <a:gd name="connsiteY151" fmla="*/ 1843314 h 2249714"/>
              <a:gd name="connsiteX152" fmla="*/ 1915885 w 6008914"/>
              <a:gd name="connsiteY152" fmla="*/ 1872343 h 2249714"/>
              <a:gd name="connsiteX153" fmla="*/ 1828800 w 6008914"/>
              <a:gd name="connsiteY153" fmla="*/ 1915886 h 2249714"/>
              <a:gd name="connsiteX154" fmla="*/ 1770742 w 6008914"/>
              <a:gd name="connsiteY154" fmla="*/ 1944914 h 2249714"/>
              <a:gd name="connsiteX155" fmla="*/ 1712685 w 6008914"/>
              <a:gd name="connsiteY155" fmla="*/ 1959429 h 2249714"/>
              <a:gd name="connsiteX156" fmla="*/ 1669142 w 6008914"/>
              <a:gd name="connsiteY156" fmla="*/ 1973943 h 2249714"/>
              <a:gd name="connsiteX157" fmla="*/ 1611085 w 6008914"/>
              <a:gd name="connsiteY157" fmla="*/ 1988457 h 2249714"/>
              <a:gd name="connsiteX158" fmla="*/ 1524000 w 6008914"/>
              <a:gd name="connsiteY158" fmla="*/ 2017486 h 2249714"/>
              <a:gd name="connsiteX159" fmla="*/ 1480457 w 6008914"/>
              <a:gd name="connsiteY159" fmla="*/ 2032000 h 2249714"/>
              <a:gd name="connsiteX160" fmla="*/ 1422400 w 6008914"/>
              <a:gd name="connsiteY160" fmla="*/ 2046514 h 2249714"/>
              <a:gd name="connsiteX161" fmla="*/ 1306285 w 6008914"/>
              <a:gd name="connsiteY161" fmla="*/ 2104571 h 2249714"/>
              <a:gd name="connsiteX162" fmla="*/ 1146628 w 6008914"/>
              <a:gd name="connsiteY162" fmla="*/ 2133600 h 2249714"/>
              <a:gd name="connsiteX163" fmla="*/ 827314 w 6008914"/>
              <a:gd name="connsiteY163" fmla="*/ 2119086 h 2249714"/>
              <a:gd name="connsiteX164" fmla="*/ 783771 w 6008914"/>
              <a:gd name="connsiteY164" fmla="*/ 2104571 h 2249714"/>
              <a:gd name="connsiteX165" fmla="*/ 682171 w 6008914"/>
              <a:gd name="connsiteY165" fmla="*/ 2090057 h 2249714"/>
              <a:gd name="connsiteX166" fmla="*/ 653142 w 6008914"/>
              <a:gd name="connsiteY166" fmla="*/ 2046514 h 2249714"/>
              <a:gd name="connsiteX167" fmla="*/ 696685 w 6008914"/>
              <a:gd name="connsiteY167" fmla="*/ 1886857 h 2249714"/>
              <a:gd name="connsiteX168" fmla="*/ 740228 w 6008914"/>
              <a:gd name="connsiteY168" fmla="*/ 1857829 h 2249714"/>
              <a:gd name="connsiteX169" fmla="*/ 783771 w 6008914"/>
              <a:gd name="connsiteY169" fmla="*/ 1843314 h 2249714"/>
              <a:gd name="connsiteX170" fmla="*/ 827314 w 6008914"/>
              <a:gd name="connsiteY170" fmla="*/ 1814286 h 2249714"/>
              <a:gd name="connsiteX171" fmla="*/ 972457 w 6008914"/>
              <a:gd name="connsiteY171" fmla="*/ 1785257 h 2249714"/>
              <a:gd name="connsiteX172" fmla="*/ 1161142 w 6008914"/>
              <a:gd name="connsiteY172" fmla="*/ 1756229 h 2249714"/>
              <a:gd name="connsiteX173" fmla="*/ 1190171 w 6008914"/>
              <a:gd name="connsiteY173" fmla="*/ 1712686 h 2249714"/>
              <a:gd name="connsiteX174" fmla="*/ 1103085 w 6008914"/>
              <a:gd name="connsiteY174" fmla="*/ 1683657 h 2249714"/>
              <a:gd name="connsiteX175" fmla="*/ 827314 w 6008914"/>
              <a:gd name="connsiteY175" fmla="*/ 1611086 h 2249714"/>
              <a:gd name="connsiteX176" fmla="*/ 348342 w 6008914"/>
              <a:gd name="connsiteY176" fmla="*/ 1596571 h 2249714"/>
              <a:gd name="connsiteX177" fmla="*/ 304800 w 6008914"/>
              <a:gd name="connsiteY177" fmla="*/ 1582057 h 2249714"/>
              <a:gd name="connsiteX178" fmla="*/ 217714 w 6008914"/>
              <a:gd name="connsiteY178" fmla="*/ 1524000 h 2249714"/>
              <a:gd name="connsiteX179" fmla="*/ 159657 w 6008914"/>
              <a:gd name="connsiteY179" fmla="*/ 1451429 h 2249714"/>
              <a:gd name="connsiteX180" fmla="*/ 145142 w 6008914"/>
              <a:gd name="connsiteY180" fmla="*/ 1407886 h 2249714"/>
              <a:gd name="connsiteX181" fmla="*/ 116114 w 6008914"/>
              <a:gd name="connsiteY181" fmla="*/ 1364343 h 2249714"/>
              <a:gd name="connsiteX182" fmla="*/ 101600 w 6008914"/>
              <a:gd name="connsiteY182" fmla="*/ 1320800 h 2249714"/>
              <a:gd name="connsiteX183" fmla="*/ 58057 w 6008914"/>
              <a:gd name="connsiteY183" fmla="*/ 1306286 h 2249714"/>
              <a:gd name="connsiteX184" fmla="*/ 29028 w 6008914"/>
              <a:gd name="connsiteY184" fmla="*/ 1262743 h 2249714"/>
              <a:gd name="connsiteX185" fmla="*/ 0 w 6008914"/>
              <a:gd name="connsiteY185" fmla="*/ 1175657 h 2249714"/>
              <a:gd name="connsiteX186" fmla="*/ 29028 w 6008914"/>
              <a:gd name="connsiteY186" fmla="*/ 986971 h 2249714"/>
              <a:gd name="connsiteX187" fmla="*/ 87085 w 6008914"/>
              <a:gd name="connsiteY187" fmla="*/ 899886 h 2249714"/>
              <a:gd name="connsiteX188" fmla="*/ 130628 w 6008914"/>
              <a:gd name="connsiteY188" fmla="*/ 870857 h 2249714"/>
              <a:gd name="connsiteX189" fmla="*/ 174171 w 6008914"/>
              <a:gd name="connsiteY189" fmla="*/ 783771 h 2249714"/>
              <a:gd name="connsiteX190" fmla="*/ 203200 w 6008914"/>
              <a:gd name="connsiteY190" fmla="*/ 696686 h 2249714"/>
              <a:gd name="connsiteX191" fmla="*/ 217714 w 6008914"/>
              <a:gd name="connsiteY191" fmla="*/ 653143 h 2249714"/>
              <a:gd name="connsiteX192" fmla="*/ 232228 w 6008914"/>
              <a:gd name="connsiteY192" fmla="*/ 551543 h 224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6008914" h="2249714">
                <a:moveTo>
                  <a:pt x="232228" y="551543"/>
                </a:moveTo>
                <a:cubicBezTo>
                  <a:pt x="249601" y="508112"/>
                  <a:pt x="279763" y="418253"/>
                  <a:pt x="319314" y="391886"/>
                </a:cubicBezTo>
                <a:lnTo>
                  <a:pt x="362857" y="362857"/>
                </a:lnTo>
                <a:cubicBezTo>
                  <a:pt x="367695" y="348343"/>
                  <a:pt x="366553" y="330132"/>
                  <a:pt x="377371" y="319314"/>
                </a:cubicBezTo>
                <a:cubicBezTo>
                  <a:pt x="402041" y="294644"/>
                  <a:pt x="464457" y="261257"/>
                  <a:pt x="464457" y="261257"/>
                </a:cubicBezTo>
                <a:cubicBezTo>
                  <a:pt x="498323" y="210457"/>
                  <a:pt x="507999" y="183847"/>
                  <a:pt x="580571" y="159657"/>
                </a:cubicBezTo>
                <a:lnTo>
                  <a:pt x="667657" y="130629"/>
                </a:lnTo>
                <a:cubicBezTo>
                  <a:pt x="736659" y="84627"/>
                  <a:pt x="694653" y="107115"/>
                  <a:pt x="798285" y="72571"/>
                </a:cubicBezTo>
                <a:lnTo>
                  <a:pt x="885371" y="43543"/>
                </a:lnTo>
                <a:cubicBezTo>
                  <a:pt x="899885" y="38705"/>
                  <a:pt x="913768" y="31193"/>
                  <a:pt x="928914" y="29029"/>
                </a:cubicBezTo>
                <a:cubicBezTo>
                  <a:pt x="1097737" y="4910"/>
                  <a:pt x="996390" y="16951"/>
                  <a:pt x="1233714" y="0"/>
                </a:cubicBezTo>
                <a:lnTo>
                  <a:pt x="1480457" y="14514"/>
                </a:lnTo>
                <a:cubicBezTo>
                  <a:pt x="1513555" y="25547"/>
                  <a:pt x="1538514" y="101600"/>
                  <a:pt x="1538514" y="101600"/>
                </a:cubicBezTo>
                <a:cubicBezTo>
                  <a:pt x="1533676" y="154819"/>
                  <a:pt x="1549335" y="214206"/>
                  <a:pt x="1524000" y="261257"/>
                </a:cubicBezTo>
                <a:cubicBezTo>
                  <a:pt x="1509493" y="288198"/>
                  <a:pt x="1465943" y="280610"/>
                  <a:pt x="1436914" y="290286"/>
                </a:cubicBezTo>
                <a:lnTo>
                  <a:pt x="1393371" y="304800"/>
                </a:lnTo>
                <a:cubicBezTo>
                  <a:pt x="1378857" y="314476"/>
                  <a:pt x="1365430" y="326028"/>
                  <a:pt x="1349828" y="333829"/>
                </a:cubicBezTo>
                <a:cubicBezTo>
                  <a:pt x="1320075" y="348705"/>
                  <a:pt x="1261314" y="357337"/>
                  <a:pt x="1233714" y="362857"/>
                </a:cubicBezTo>
                <a:cubicBezTo>
                  <a:pt x="1224038" y="377371"/>
                  <a:pt x="1206421" y="389042"/>
                  <a:pt x="1204685" y="406400"/>
                </a:cubicBezTo>
                <a:cubicBezTo>
                  <a:pt x="1201281" y="440441"/>
                  <a:pt x="1200833" y="479138"/>
                  <a:pt x="1219200" y="508000"/>
                </a:cubicBezTo>
                <a:cubicBezTo>
                  <a:pt x="1237689" y="537054"/>
                  <a:pt x="1308851" y="571465"/>
                  <a:pt x="1349828" y="580571"/>
                </a:cubicBezTo>
                <a:cubicBezTo>
                  <a:pt x="1378556" y="586955"/>
                  <a:pt x="1408364" y="587948"/>
                  <a:pt x="1436914" y="595086"/>
                </a:cubicBezTo>
                <a:cubicBezTo>
                  <a:pt x="1466599" y="602507"/>
                  <a:pt x="1494971" y="614438"/>
                  <a:pt x="1524000" y="624114"/>
                </a:cubicBezTo>
                <a:lnTo>
                  <a:pt x="1567542" y="638629"/>
                </a:lnTo>
                <a:cubicBezTo>
                  <a:pt x="1721365" y="627641"/>
                  <a:pt x="1731033" y="635511"/>
                  <a:pt x="1843314" y="609600"/>
                </a:cubicBezTo>
                <a:cubicBezTo>
                  <a:pt x="1882188" y="600629"/>
                  <a:pt x="1959428" y="580571"/>
                  <a:pt x="1959428" y="580571"/>
                </a:cubicBezTo>
                <a:cubicBezTo>
                  <a:pt x="2030333" y="474217"/>
                  <a:pt x="1955082" y="602300"/>
                  <a:pt x="2002971" y="362857"/>
                </a:cubicBezTo>
                <a:cubicBezTo>
                  <a:pt x="2006392" y="345752"/>
                  <a:pt x="2019665" y="331649"/>
                  <a:pt x="2032000" y="319314"/>
                </a:cubicBezTo>
                <a:cubicBezTo>
                  <a:pt x="2060135" y="291179"/>
                  <a:pt x="2083672" y="287576"/>
                  <a:pt x="2119085" y="275771"/>
                </a:cubicBezTo>
                <a:cubicBezTo>
                  <a:pt x="2133599" y="261257"/>
                  <a:pt x="2144685" y="242197"/>
                  <a:pt x="2162628" y="232229"/>
                </a:cubicBezTo>
                <a:cubicBezTo>
                  <a:pt x="2189376" y="217369"/>
                  <a:pt x="2249714" y="203200"/>
                  <a:pt x="2249714" y="203200"/>
                </a:cubicBezTo>
                <a:cubicBezTo>
                  <a:pt x="2278743" y="183848"/>
                  <a:pt x="2303702" y="156176"/>
                  <a:pt x="2336800" y="145143"/>
                </a:cubicBezTo>
                <a:cubicBezTo>
                  <a:pt x="2365828" y="135467"/>
                  <a:pt x="2398425" y="133087"/>
                  <a:pt x="2423885" y="116114"/>
                </a:cubicBezTo>
                <a:cubicBezTo>
                  <a:pt x="2438399" y="106438"/>
                  <a:pt x="2451826" y="94887"/>
                  <a:pt x="2467428" y="87086"/>
                </a:cubicBezTo>
                <a:cubicBezTo>
                  <a:pt x="2488255" y="76673"/>
                  <a:pt x="2550420" y="62709"/>
                  <a:pt x="2569028" y="58057"/>
                </a:cubicBezTo>
                <a:cubicBezTo>
                  <a:pt x="2670628" y="62895"/>
                  <a:pt x="2772412" y="64770"/>
                  <a:pt x="2873828" y="72571"/>
                </a:cubicBezTo>
                <a:cubicBezTo>
                  <a:pt x="2898425" y="74463"/>
                  <a:pt x="2922128" y="82673"/>
                  <a:pt x="2946400" y="87086"/>
                </a:cubicBezTo>
                <a:cubicBezTo>
                  <a:pt x="3038471" y="103826"/>
                  <a:pt x="3048672" y="103498"/>
                  <a:pt x="3149600" y="116114"/>
                </a:cubicBezTo>
                <a:cubicBezTo>
                  <a:pt x="3195601" y="185116"/>
                  <a:pt x="3173112" y="143109"/>
                  <a:pt x="3207657" y="246743"/>
                </a:cubicBezTo>
                <a:lnTo>
                  <a:pt x="3222171" y="290286"/>
                </a:lnTo>
                <a:cubicBezTo>
                  <a:pt x="3217333" y="304800"/>
                  <a:pt x="3220107" y="324936"/>
                  <a:pt x="3207657" y="333829"/>
                </a:cubicBezTo>
                <a:cubicBezTo>
                  <a:pt x="3207656" y="333830"/>
                  <a:pt x="3098800" y="370114"/>
                  <a:pt x="3077028" y="377371"/>
                </a:cubicBezTo>
                <a:lnTo>
                  <a:pt x="3033485" y="391886"/>
                </a:lnTo>
                <a:lnTo>
                  <a:pt x="2989942" y="406400"/>
                </a:lnTo>
                <a:cubicBezTo>
                  <a:pt x="2975428" y="416076"/>
                  <a:pt x="2957887" y="422301"/>
                  <a:pt x="2946400" y="435429"/>
                </a:cubicBezTo>
                <a:cubicBezTo>
                  <a:pt x="2923426" y="461685"/>
                  <a:pt x="2888342" y="522514"/>
                  <a:pt x="2888342" y="522514"/>
                </a:cubicBezTo>
                <a:cubicBezTo>
                  <a:pt x="2893180" y="541866"/>
                  <a:pt x="2889721" y="565559"/>
                  <a:pt x="2902857" y="580571"/>
                </a:cubicBezTo>
                <a:cubicBezTo>
                  <a:pt x="2937512" y="620177"/>
                  <a:pt x="2985419" y="639410"/>
                  <a:pt x="3033485" y="653143"/>
                </a:cubicBezTo>
                <a:cubicBezTo>
                  <a:pt x="3052665" y="658623"/>
                  <a:pt x="3072037" y="663477"/>
                  <a:pt x="3091542" y="667657"/>
                </a:cubicBezTo>
                <a:cubicBezTo>
                  <a:pt x="3139786" y="677995"/>
                  <a:pt x="3236685" y="696686"/>
                  <a:pt x="3236685" y="696686"/>
                </a:cubicBezTo>
                <a:cubicBezTo>
                  <a:pt x="3459237" y="691848"/>
                  <a:pt x="3682107" y="694992"/>
                  <a:pt x="3904342" y="682171"/>
                </a:cubicBezTo>
                <a:cubicBezTo>
                  <a:pt x="3934890" y="680409"/>
                  <a:pt x="3991428" y="653143"/>
                  <a:pt x="3991428" y="653143"/>
                </a:cubicBezTo>
                <a:cubicBezTo>
                  <a:pt x="4006106" y="631127"/>
                  <a:pt x="4034971" y="596104"/>
                  <a:pt x="4034971" y="566057"/>
                </a:cubicBezTo>
                <a:cubicBezTo>
                  <a:pt x="4034971" y="546109"/>
                  <a:pt x="4024784" y="527473"/>
                  <a:pt x="4020457" y="508000"/>
                </a:cubicBezTo>
                <a:cubicBezTo>
                  <a:pt x="4015105" y="483918"/>
                  <a:pt x="4010780" y="459619"/>
                  <a:pt x="4005942" y="435429"/>
                </a:cubicBezTo>
                <a:cubicBezTo>
                  <a:pt x="4032061" y="226486"/>
                  <a:pt x="3994599" y="385542"/>
                  <a:pt x="4049485" y="275771"/>
                </a:cubicBezTo>
                <a:cubicBezTo>
                  <a:pt x="4056327" y="262087"/>
                  <a:pt x="4054443" y="244176"/>
                  <a:pt x="4064000" y="232229"/>
                </a:cubicBezTo>
                <a:cubicBezTo>
                  <a:pt x="4074897" y="218608"/>
                  <a:pt x="4094141" y="214367"/>
                  <a:pt x="4107542" y="203200"/>
                </a:cubicBezTo>
                <a:cubicBezTo>
                  <a:pt x="4123311" y="190059"/>
                  <a:pt x="4134006" y="171043"/>
                  <a:pt x="4151085" y="159657"/>
                </a:cubicBezTo>
                <a:cubicBezTo>
                  <a:pt x="4163815" y="151170"/>
                  <a:pt x="4179868" y="149169"/>
                  <a:pt x="4194628" y="145143"/>
                </a:cubicBezTo>
                <a:cubicBezTo>
                  <a:pt x="4233118" y="134646"/>
                  <a:pt x="4272893" y="128730"/>
                  <a:pt x="4310742" y="116114"/>
                </a:cubicBezTo>
                <a:cubicBezTo>
                  <a:pt x="4416752" y="80778"/>
                  <a:pt x="4368143" y="94508"/>
                  <a:pt x="4455885" y="72571"/>
                </a:cubicBezTo>
                <a:cubicBezTo>
                  <a:pt x="4576837" y="77409"/>
                  <a:pt x="4698001" y="78461"/>
                  <a:pt x="4818742" y="87086"/>
                </a:cubicBezTo>
                <a:cubicBezTo>
                  <a:pt x="4834003" y="88176"/>
                  <a:pt x="4847574" y="97397"/>
                  <a:pt x="4862285" y="101600"/>
                </a:cubicBezTo>
                <a:cubicBezTo>
                  <a:pt x="4883994" y="107803"/>
                  <a:pt x="4940680" y="119026"/>
                  <a:pt x="4963885" y="130629"/>
                </a:cubicBezTo>
                <a:cubicBezTo>
                  <a:pt x="4979487" y="138430"/>
                  <a:pt x="4992914" y="149981"/>
                  <a:pt x="5007428" y="159657"/>
                </a:cubicBezTo>
                <a:cubicBezTo>
                  <a:pt x="5012266" y="174171"/>
                  <a:pt x="5021942" y="187901"/>
                  <a:pt x="5021942" y="203200"/>
                </a:cubicBezTo>
                <a:cubicBezTo>
                  <a:pt x="5021942" y="272568"/>
                  <a:pt x="5037335" y="340822"/>
                  <a:pt x="4963885" y="362857"/>
                </a:cubicBezTo>
                <a:cubicBezTo>
                  <a:pt x="4931117" y="372687"/>
                  <a:pt x="4896098" y="372169"/>
                  <a:pt x="4862285" y="377371"/>
                </a:cubicBezTo>
                <a:cubicBezTo>
                  <a:pt x="4833198" y="381846"/>
                  <a:pt x="4803750" y="384748"/>
                  <a:pt x="4775200" y="391886"/>
                </a:cubicBezTo>
                <a:cubicBezTo>
                  <a:pt x="4745515" y="399307"/>
                  <a:pt x="4688114" y="420914"/>
                  <a:pt x="4688114" y="420914"/>
                </a:cubicBezTo>
                <a:cubicBezTo>
                  <a:pt x="4678438" y="435428"/>
                  <a:pt x="4666170" y="448516"/>
                  <a:pt x="4659085" y="464457"/>
                </a:cubicBezTo>
                <a:cubicBezTo>
                  <a:pt x="4646658" y="492419"/>
                  <a:pt x="4630057" y="551543"/>
                  <a:pt x="4630057" y="551543"/>
                </a:cubicBezTo>
                <a:cubicBezTo>
                  <a:pt x="4634895" y="570895"/>
                  <a:pt x="4639091" y="590420"/>
                  <a:pt x="4644571" y="609600"/>
                </a:cubicBezTo>
                <a:cubicBezTo>
                  <a:pt x="4648774" y="624311"/>
                  <a:pt x="4646635" y="644250"/>
                  <a:pt x="4659085" y="653143"/>
                </a:cubicBezTo>
                <a:cubicBezTo>
                  <a:pt x="4683984" y="670928"/>
                  <a:pt x="4746171" y="682171"/>
                  <a:pt x="4746171" y="682171"/>
                </a:cubicBezTo>
                <a:cubicBezTo>
                  <a:pt x="4760685" y="691847"/>
                  <a:pt x="4773381" y="705075"/>
                  <a:pt x="4789714" y="711200"/>
                </a:cubicBezTo>
                <a:cubicBezTo>
                  <a:pt x="4812813" y="719862"/>
                  <a:pt x="4837616" y="725714"/>
                  <a:pt x="4862285" y="725714"/>
                </a:cubicBezTo>
                <a:cubicBezTo>
                  <a:pt x="5022016" y="725714"/>
                  <a:pt x="5181600" y="716038"/>
                  <a:pt x="5341257" y="711200"/>
                </a:cubicBezTo>
                <a:cubicBezTo>
                  <a:pt x="5350933" y="696686"/>
                  <a:pt x="5362484" y="683259"/>
                  <a:pt x="5370285" y="667657"/>
                </a:cubicBezTo>
                <a:cubicBezTo>
                  <a:pt x="5377127" y="653973"/>
                  <a:pt x="5372350" y="633007"/>
                  <a:pt x="5384800" y="624114"/>
                </a:cubicBezTo>
                <a:cubicBezTo>
                  <a:pt x="5409699" y="606329"/>
                  <a:pt x="5442857" y="604762"/>
                  <a:pt x="5471885" y="595086"/>
                </a:cubicBezTo>
                <a:lnTo>
                  <a:pt x="5515428" y="580571"/>
                </a:lnTo>
                <a:cubicBezTo>
                  <a:pt x="5626704" y="585409"/>
                  <a:pt x="5738204" y="586543"/>
                  <a:pt x="5849257" y="595086"/>
                </a:cubicBezTo>
                <a:cubicBezTo>
                  <a:pt x="5864511" y="596259"/>
                  <a:pt x="5880853" y="600043"/>
                  <a:pt x="5892800" y="609600"/>
                </a:cubicBezTo>
                <a:cubicBezTo>
                  <a:pt x="5906421" y="620497"/>
                  <a:pt x="5914743" y="637203"/>
                  <a:pt x="5921828" y="653143"/>
                </a:cubicBezTo>
                <a:cubicBezTo>
                  <a:pt x="5921829" y="653145"/>
                  <a:pt x="5958113" y="761998"/>
                  <a:pt x="5965371" y="783771"/>
                </a:cubicBezTo>
                <a:lnTo>
                  <a:pt x="5979885" y="827314"/>
                </a:lnTo>
                <a:lnTo>
                  <a:pt x="5994400" y="870857"/>
                </a:lnTo>
                <a:cubicBezTo>
                  <a:pt x="5999238" y="953105"/>
                  <a:pt x="6008914" y="1035210"/>
                  <a:pt x="6008914" y="1117600"/>
                </a:cubicBezTo>
                <a:cubicBezTo>
                  <a:pt x="6008914" y="1262824"/>
                  <a:pt x="6006460" y="1408307"/>
                  <a:pt x="5994400" y="1553029"/>
                </a:cubicBezTo>
                <a:cubicBezTo>
                  <a:pt x="5990107" y="1604539"/>
                  <a:pt x="5941560" y="1692954"/>
                  <a:pt x="5907314" y="1727200"/>
                </a:cubicBezTo>
                <a:cubicBezTo>
                  <a:pt x="5892800" y="1741714"/>
                  <a:pt x="5876912" y="1754974"/>
                  <a:pt x="5863771" y="1770743"/>
                </a:cubicBezTo>
                <a:cubicBezTo>
                  <a:pt x="5813270" y="1831344"/>
                  <a:pt x="5862680" y="1804973"/>
                  <a:pt x="5791200" y="1828800"/>
                </a:cubicBezTo>
                <a:cubicBezTo>
                  <a:pt x="5781524" y="1843314"/>
                  <a:pt x="5774506" y="1860008"/>
                  <a:pt x="5762171" y="1872343"/>
                </a:cubicBezTo>
                <a:cubicBezTo>
                  <a:pt x="5749836" y="1884678"/>
                  <a:pt x="5730115" y="1888243"/>
                  <a:pt x="5718628" y="1901371"/>
                </a:cubicBezTo>
                <a:cubicBezTo>
                  <a:pt x="5695654" y="1927627"/>
                  <a:pt x="5679923" y="1959428"/>
                  <a:pt x="5660571" y="1988457"/>
                </a:cubicBezTo>
                <a:cubicBezTo>
                  <a:pt x="5650895" y="2002971"/>
                  <a:pt x="5648091" y="2026484"/>
                  <a:pt x="5631542" y="2032000"/>
                </a:cubicBezTo>
                <a:lnTo>
                  <a:pt x="5588000" y="2046514"/>
                </a:lnTo>
                <a:cubicBezTo>
                  <a:pt x="5463213" y="2129707"/>
                  <a:pt x="5610065" y="2018933"/>
                  <a:pt x="5529942" y="2119086"/>
                </a:cubicBezTo>
                <a:cubicBezTo>
                  <a:pt x="5519045" y="2132707"/>
                  <a:pt x="5499801" y="2136947"/>
                  <a:pt x="5486400" y="2148114"/>
                </a:cubicBezTo>
                <a:cubicBezTo>
                  <a:pt x="5470631" y="2161255"/>
                  <a:pt x="5460800" y="2181688"/>
                  <a:pt x="5442857" y="2191657"/>
                </a:cubicBezTo>
                <a:cubicBezTo>
                  <a:pt x="5416109" y="2206517"/>
                  <a:pt x="5385456" y="2213265"/>
                  <a:pt x="5355771" y="2220686"/>
                </a:cubicBezTo>
                <a:cubicBezTo>
                  <a:pt x="5180279" y="2264558"/>
                  <a:pt x="5317646" y="2234403"/>
                  <a:pt x="4934857" y="2249714"/>
                </a:cubicBezTo>
                <a:cubicBezTo>
                  <a:pt x="4893472" y="2245116"/>
                  <a:pt x="4809315" y="2245001"/>
                  <a:pt x="4760685" y="2220686"/>
                </a:cubicBezTo>
                <a:cubicBezTo>
                  <a:pt x="4745083" y="2212885"/>
                  <a:pt x="4731656" y="2201333"/>
                  <a:pt x="4717142" y="2191657"/>
                </a:cubicBezTo>
                <a:cubicBezTo>
                  <a:pt x="4671141" y="2122653"/>
                  <a:pt x="4704663" y="2153631"/>
                  <a:pt x="4601028" y="2119086"/>
                </a:cubicBezTo>
                <a:lnTo>
                  <a:pt x="4557485" y="2104571"/>
                </a:lnTo>
                <a:lnTo>
                  <a:pt x="4513942" y="2090057"/>
                </a:lnTo>
                <a:cubicBezTo>
                  <a:pt x="4504266" y="2075543"/>
                  <a:pt x="4487381" y="2063783"/>
                  <a:pt x="4484914" y="2046514"/>
                </a:cubicBezTo>
                <a:cubicBezTo>
                  <a:pt x="4481878" y="2025264"/>
                  <a:pt x="4507409" y="1958069"/>
                  <a:pt x="4528457" y="1944914"/>
                </a:cubicBezTo>
                <a:cubicBezTo>
                  <a:pt x="4621924" y="1886498"/>
                  <a:pt x="4914730" y="1902286"/>
                  <a:pt x="4934857" y="1901371"/>
                </a:cubicBezTo>
                <a:cubicBezTo>
                  <a:pt x="5001401" y="1801556"/>
                  <a:pt x="4981882" y="1847384"/>
                  <a:pt x="5007428" y="1770743"/>
                </a:cubicBezTo>
                <a:lnTo>
                  <a:pt x="4920342" y="1741714"/>
                </a:lnTo>
                <a:cubicBezTo>
                  <a:pt x="4789474" y="1698091"/>
                  <a:pt x="4892071" y="1728004"/>
                  <a:pt x="4601028" y="1712686"/>
                </a:cubicBezTo>
                <a:cubicBezTo>
                  <a:pt x="4538133" y="1717524"/>
                  <a:pt x="4474651" y="1717362"/>
                  <a:pt x="4412342" y="1727200"/>
                </a:cubicBezTo>
                <a:cubicBezTo>
                  <a:pt x="4382118" y="1731972"/>
                  <a:pt x="4354942" y="1748808"/>
                  <a:pt x="4325257" y="1756229"/>
                </a:cubicBezTo>
                <a:cubicBezTo>
                  <a:pt x="4305905" y="1761067"/>
                  <a:pt x="4286380" y="1765263"/>
                  <a:pt x="4267200" y="1770743"/>
                </a:cubicBezTo>
                <a:cubicBezTo>
                  <a:pt x="4252489" y="1774946"/>
                  <a:pt x="4238592" y="1781938"/>
                  <a:pt x="4223657" y="1785257"/>
                </a:cubicBezTo>
                <a:cubicBezTo>
                  <a:pt x="4122755" y="1807679"/>
                  <a:pt x="4161149" y="1789496"/>
                  <a:pt x="4078514" y="1814286"/>
                </a:cubicBezTo>
                <a:cubicBezTo>
                  <a:pt x="4049206" y="1823079"/>
                  <a:pt x="3991428" y="1843314"/>
                  <a:pt x="3991428" y="1843314"/>
                </a:cubicBezTo>
                <a:cubicBezTo>
                  <a:pt x="3976914" y="1852990"/>
                  <a:pt x="3963919" y="1865471"/>
                  <a:pt x="3947885" y="1872343"/>
                </a:cubicBezTo>
                <a:cubicBezTo>
                  <a:pt x="3929550" y="1880201"/>
                  <a:pt x="3909008" y="1881377"/>
                  <a:pt x="3889828" y="1886857"/>
                </a:cubicBezTo>
                <a:cubicBezTo>
                  <a:pt x="3777165" y="1919046"/>
                  <a:pt x="3934580" y="1892541"/>
                  <a:pt x="3701142" y="1915886"/>
                </a:cubicBezTo>
                <a:cubicBezTo>
                  <a:pt x="3681790" y="1920724"/>
                  <a:pt x="3662192" y="1924668"/>
                  <a:pt x="3643085" y="1930400"/>
                </a:cubicBezTo>
                <a:cubicBezTo>
                  <a:pt x="3613777" y="1939193"/>
                  <a:pt x="3586004" y="1953428"/>
                  <a:pt x="3556000" y="1959429"/>
                </a:cubicBezTo>
                <a:lnTo>
                  <a:pt x="3410857" y="1988457"/>
                </a:lnTo>
                <a:cubicBezTo>
                  <a:pt x="3386666" y="1993295"/>
                  <a:pt x="3361689" y="1995169"/>
                  <a:pt x="3338285" y="2002971"/>
                </a:cubicBezTo>
                <a:cubicBezTo>
                  <a:pt x="3296781" y="2016806"/>
                  <a:pt x="3282252" y="2022887"/>
                  <a:pt x="3236685" y="2032000"/>
                </a:cubicBezTo>
                <a:cubicBezTo>
                  <a:pt x="3153646" y="2048608"/>
                  <a:pt x="3092957" y="2053333"/>
                  <a:pt x="3004457" y="2061029"/>
                </a:cubicBezTo>
                <a:cubicBezTo>
                  <a:pt x="2941613" y="2066494"/>
                  <a:pt x="2878666" y="2070705"/>
                  <a:pt x="2815771" y="2075543"/>
                </a:cubicBezTo>
                <a:cubicBezTo>
                  <a:pt x="2796677" y="2073421"/>
                  <a:pt x="2651492" y="2061109"/>
                  <a:pt x="2612571" y="2046514"/>
                </a:cubicBezTo>
                <a:cubicBezTo>
                  <a:pt x="2596238" y="2040389"/>
                  <a:pt x="2583542" y="2027162"/>
                  <a:pt x="2569028" y="2017486"/>
                </a:cubicBezTo>
                <a:cubicBezTo>
                  <a:pt x="2564190" y="2002972"/>
                  <a:pt x="2554514" y="1989242"/>
                  <a:pt x="2554514" y="1973943"/>
                </a:cubicBezTo>
                <a:cubicBezTo>
                  <a:pt x="2554514" y="1946052"/>
                  <a:pt x="2574355" y="1891305"/>
                  <a:pt x="2598057" y="1872343"/>
                </a:cubicBezTo>
                <a:cubicBezTo>
                  <a:pt x="2610004" y="1862786"/>
                  <a:pt x="2626889" y="1862032"/>
                  <a:pt x="2641600" y="1857829"/>
                </a:cubicBezTo>
                <a:cubicBezTo>
                  <a:pt x="2769175" y="1821379"/>
                  <a:pt x="2638799" y="1863600"/>
                  <a:pt x="2743200" y="1828800"/>
                </a:cubicBezTo>
                <a:cubicBezTo>
                  <a:pt x="2757714" y="1819124"/>
                  <a:pt x="2770193" y="1805287"/>
                  <a:pt x="2786742" y="1799771"/>
                </a:cubicBezTo>
                <a:cubicBezTo>
                  <a:pt x="2814661" y="1790465"/>
                  <a:pt x="2844456" y="1787093"/>
                  <a:pt x="2873828" y="1785257"/>
                </a:cubicBezTo>
                <a:cubicBezTo>
                  <a:pt x="2999467" y="1777405"/>
                  <a:pt x="3125409" y="1775581"/>
                  <a:pt x="3251200" y="1770743"/>
                </a:cubicBezTo>
                <a:cubicBezTo>
                  <a:pt x="3317419" y="1748670"/>
                  <a:pt x="3333170" y="1759233"/>
                  <a:pt x="3280228" y="1640114"/>
                </a:cubicBezTo>
                <a:cubicBezTo>
                  <a:pt x="3274014" y="1626133"/>
                  <a:pt x="3251927" y="1626925"/>
                  <a:pt x="3236685" y="1625600"/>
                </a:cubicBezTo>
                <a:cubicBezTo>
                  <a:pt x="3140167" y="1617207"/>
                  <a:pt x="3043162" y="1615924"/>
                  <a:pt x="2946400" y="1611086"/>
                </a:cubicBezTo>
                <a:cubicBezTo>
                  <a:pt x="2830286" y="1615924"/>
                  <a:pt x="2713977" y="1617320"/>
                  <a:pt x="2598057" y="1625600"/>
                </a:cubicBezTo>
                <a:cubicBezTo>
                  <a:pt x="2565297" y="1627940"/>
                  <a:pt x="2528138" y="1645989"/>
                  <a:pt x="2496457" y="1654629"/>
                </a:cubicBezTo>
                <a:cubicBezTo>
                  <a:pt x="2316378" y="1703741"/>
                  <a:pt x="2437027" y="1664762"/>
                  <a:pt x="2336800" y="1698171"/>
                </a:cubicBezTo>
                <a:cubicBezTo>
                  <a:pt x="2322286" y="1707847"/>
                  <a:pt x="2309198" y="1720115"/>
                  <a:pt x="2293257" y="1727200"/>
                </a:cubicBezTo>
                <a:cubicBezTo>
                  <a:pt x="2265295" y="1739628"/>
                  <a:pt x="2235200" y="1746553"/>
                  <a:pt x="2206171" y="1756229"/>
                </a:cubicBezTo>
                <a:lnTo>
                  <a:pt x="2162628" y="1770743"/>
                </a:lnTo>
                <a:cubicBezTo>
                  <a:pt x="2148114" y="1775581"/>
                  <a:pt x="2133290" y="1779575"/>
                  <a:pt x="2119085" y="1785257"/>
                </a:cubicBezTo>
                <a:cubicBezTo>
                  <a:pt x="2094895" y="1794933"/>
                  <a:pt x="2069817" y="1802634"/>
                  <a:pt x="2046514" y="1814286"/>
                </a:cubicBezTo>
                <a:cubicBezTo>
                  <a:pt x="2030912" y="1822087"/>
                  <a:pt x="2018911" y="1836229"/>
                  <a:pt x="2002971" y="1843314"/>
                </a:cubicBezTo>
                <a:cubicBezTo>
                  <a:pt x="1975009" y="1855741"/>
                  <a:pt x="1941345" y="1855370"/>
                  <a:pt x="1915885" y="1872343"/>
                </a:cubicBezTo>
                <a:cubicBezTo>
                  <a:pt x="1832211" y="1928125"/>
                  <a:pt x="1912923" y="1879833"/>
                  <a:pt x="1828800" y="1915886"/>
                </a:cubicBezTo>
                <a:cubicBezTo>
                  <a:pt x="1808913" y="1924409"/>
                  <a:pt x="1791001" y="1937317"/>
                  <a:pt x="1770742" y="1944914"/>
                </a:cubicBezTo>
                <a:cubicBezTo>
                  <a:pt x="1752064" y="1951918"/>
                  <a:pt x="1731865" y="1953949"/>
                  <a:pt x="1712685" y="1959429"/>
                </a:cubicBezTo>
                <a:cubicBezTo>
                  <a:pt x="1697974" y="1963632"/>
                  <a:pt x="1683853" y="1969740"/>
                  <a:pt x="1669142" y="1973943"/>
                </a:cubicBezTo>
                <a:cubicBezTo>
                  <a:pt x="1649962" y="1979423"/>
                  <a:pt x="1630192" y="1982725"/>
                  <a:pt x="1611085" y="1988457"/>
                </a:cubicBezTo>
                <a:cubicBezTo>
                  <a:pt x="1581777" y="1997250"/>
                  <a:pt x="1553028" y="2007810"/>
                  <a:pt x="1524000" y="2017486"/>
                </a:cubicBezTo>
                <a:cubicBezTo>
                  <a:pt x="1509486" y="2022324"/>
                  <a:pt x="1495300" y="2028289"/>
                  <a:pt x="1480457" y="2032000"/>
                </a:cubicBezTo>
                <a:cubicBezTo>
                  <a:pt x="1461105" y="2036838"/>
                  <a:pt x="1441580" y="2041034"/>
                  <a:pt x="1422400" y="2046514"/>
                </a:cubicBezTo>
                <a:cubicBezTo>
                  <a:pt x="1346036" y="2068333"/>
                  <a:pt x="1403146" y="2056141"/>
                  <a:pt x="1306285" y="2104571"/>
                </a:cubicBezTo>
                <a:cubicBezTo>
                  <a:pt x="1261533" y="2126947"/>
                  <a:pt x="1186665" y="2128595"/>
                  <a:pt x="1146628" y="2133600"/>
                </a:cubicBezTo>
                <a:cubicBezTo>
                  <a:pt x="1040190" y="2128762"/>
                  <a:pt x="933523" y="2127583"/>
                  <a:pt x="827314" y="2119086"/>
                </a:cubicBezTo>
                <a:cubicBezTo>
                  <a:pt x="812063" y="2117866"/>
                  <a:pt x="798773" y="2107572"/>
                  <a:pt x="783771" y="2104571"/>
                </a:cubicBezTo>
                <a:cubicBezTo>
                  <a:pt x="750225" y="2097862"/>
                  <a:pt x="716038" y="2094895"/>
                  <a:pt x="682171" y="2090057"/>
                </a:cubicBezTo>
                <a:cubicBezTo>
                  <a:pt x="672495" y="2075543"/>
                  <a:pt x="654721" y="2063886"/>
                  <a:pt x="653142" y="2046514"/>
                </a:cubicBezTo>
                <a:cubicBezTo>
                  <a:pt x="648134" y="1991426"/>
                  <a:pt x="655719" y="1927823"/>
                  <a:pt x="696685" y="1886857"/>
                </a:cubicBezTo>
                <a:cubicBezTo>
                  <a:pt x="709020" y="1874522"/>
                  <a:pt x="724626" y="1865630"/>
                  <a:pt x="740228" y="1857829"/>
                </a:cubicBezTo>
                <a:cubicBezTo>
                  <a:pt x="753912" y="1850987"/>
                  <a:pt x="770087" y="1850156"/>
                  <a:pt x="783771" y="1843314"/>
                </a:cubicBezTo>
                <a:cubicBezTo>
                  <a:pt x="799373" y="1835513"/>
                  <a:pt x="810641" y="1819416"/>
                  <a:pt x="827314" y="1814286"/>
                </a:cubicBezTo>
                <a:cubicBezTo>
                  <a:pt x="874471" y="1799776"/>
                  <a:pt x="924076" y="1794933"/>
                  <a:pt x="972457" y="1785257"/>
                </a:cubicBezTo>
                <a:cubicBezTo>
                  <a:pt x="1083271" y="1763094"/>
                  <a:pt x="1020558" y="1773802"/>
                  <a:pt x="1161142" y="1756229"/>
                </a:cubicBezTo>
                <a:cubicBezTo>
                  <a:pt x="1170818" y="1741715"/>
                  <a:pt x="1201068" y="1726308"/>
                  <a:pt x="1190171" y="1712686"/>
                </a:cubicBezTo>
                <a:cubicBezTo>
                  <a:pt x="1171056" y="1688792"/>
                  <a:pt x="1128545" y="1700630"/>
                  <a:pt x="1103085" y="1683657"/>
                </a:cubicBezTo>
                <a:cubicBezTo>
                  <a:pt x="970146" y="1595030"/>
                  <a:pt x="1038793" y="1620281"/>
                  <a:pt x="827314" y="1611086"/>
                </a:cubicBezTo>
                <a:cubicBezTo>
                  <a:pt x="667734" y="1604148"/>
                  <a:pt x="507999" y="1601409"/>
                  <a:pt x="348342" y="1596571"/>
                </a:cubicBezTo>
                <a:cubicBezTo>
                  <a:pt x="333828" y="1591733"/>
                  <a:pt x="318174" y="1589487"/>
                  <a:pt x="304800" y="1582057"/>
                </a:cubicBezTo>
                <a:cubicBezTo>
                  <a:pt x="274302" y="1565114"/>
                  <a:pt x="217714" y="1524000"/>
                  <a:pt x="217714" y="1524000"/>
                </a:cubicBezTo>
                <a:cubicBezTo>
                  <a:pt x="181233" y="1414556"/>
                  <a:pt x="234686" y="1545214"/>
                  <a:pt x="159657" y="1451429"/>
                </a:cubicBezTo>
                <a:cubicBezTo>
                  <a:pt x="150099" y="1439482"/>
                  <a:pt x="151984" y="1421570"/>
                  <a:pt x="145142" y="1407886"/>
                </a:cubicBezTo>
                <a:cubicBezTo>
                  <a:pt x="137341" y="1392284"/>
                  <a:pt x="123915" y="1379945"/>
                  <a:pt x="116114" y="1364343"/>
                </a:cubicBezTo>
                <a:cubicBezTo>
                  <a:pt x="109272" y="1350659"/>
                  <a:pt x="112418" y="1331618"/>
                  <a:pt x="101600" y="1320800"/>
                </a:cubicBezTo>
                <a:cubicBezTo>
                  <a:pt x="90782" y="1309982"/>
                  <a:pt x="72571" y="1311124"/>
                  <a:pt x="58057" y="1306286"/>
                </a:cubicBezTo>
                <a:cubicBezTo>
                  <a:pt x="48381" y="1291772"/>
                  <a:pt x="36113" y="1278684"/>
                  <a:pt x="29028" y="1262743"/>
                </a:cubicBezTo>
                <a:cubicBezTo>
                  <a:pt x="16601" y="1234781"/>
                  <a:pt x="0" y="1175657"/>
                  <a:pt x="0" y="1175657"/>
                </a:cubicBezTo>
                <a:cubicBezTo>
                  <a:pt x="2135" y="1154307"/>
                  <a:pt x="3513" y="1032898"/>
                  <a:pt x="29028" y="986971"/>
                </a:cubicBezTo>
                <a:cubicBezTo>
                  <a:pt x="45971" y="956474"/>
                  <a:pt x="58057" y="919238"/>
                  <a:pt x="87085" y="899886"/>
                </a:cubicBezTo>
                <a:lnTo>
                  <a:pt x="130628" y="870857"/>
                </a:lnTo>
                <a:cubicBezTo>
                  <a:pt x="183555" y="712071"/>
                  <a:pt x="99147" y="952573"/>
                  <a:pt x="174171" y="783771"/>
                </a:cubicBezTo>
                <a:cubicBezTo>
                  <a:pt x="186598" y="755810"/>
                  <a:pt x="193524" y="725714"/>
                  <a:pt x="203200" y="696686"/>
                </a:cubicBezTo>
                <a:cubicBezTo>
                  <a:pt x="208038" y="682172"/>
                  <a:pt x="217714" y="668442"/>
                  <a:pt x="217714" y="653143"/>
                </a:cubicBezTo>
                <a:lnTo>
                  <a:pt x="232228" y="551543"/>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자유형 30"/>
          <p:cNvSpPr/>
          <p:nvPr/>
        </p:nvSpPr>
        <p:spPr>
          <a:xfrm>
            <a:off x="3938595" y="6030030"/>
            <a:ext cx="5820229" cy="2134586"/>
          </a:xfrm>
          <a:custGeom>
            <a:avLst/>
            <a:gdLst>
              <a:gd name="connsiteX0" fmla="*/ 14514 w 5820229"/>
              <a:gd name="connsiteY0" fmla="*/ 430840 h 2134586"/>
              <a:gd name="connsiteX1" fmla="*/ 87086 w 5820229"/>
              <a:gd name="connsiteY1" fmla="*/ 387297 h 2134586"/>
              <a:gd name="connsiteX2" fmla="*/ 174172 w 5820229"/>
              <a:gd name="connsiteY2" fmla="*/ 329240 h 2134586"/>
              <a:gd name="connsiteX3" fmla="*/ 290286 w 5820229"/>
              <a:gd name="connsiteY3" fmla="*/ 300212 h 2134586"/>
              <a:gd name="connsiteX4" fmla="*/ 377372 w 5820229"/>
              <a:gd name="connsiteY4" fmla="*/ 271183 h 2134586"/>
              <a:gd name="connsiteX5" fmla="*/ 464457 w 5820229"/>
              <a:gd name="connsiteY5" fmla="*/ 242154 h 2134586"/>
              <a:gd name="connsiteX6" fmla="*/ 595086 w 5820229"/>
              <a:gd name="connsiteY6" fmla="*/ 184097 h 2134586"/>
              <a:gd name="connsiteX7" fmla="*/ 638629 w 5820229"/>
              <a:gd name="connsiteY7" fmla="*/ 169583 h 2134586"/>
              <a:gd name="connsiteX8" fmla="*/ 682172 w 5820229"/>
              <a:gd name="connsiteY8" fmla="*/ 155069 h 2134586"/>
              <a:gd name="connsiteX9" fmla="*/ 798286 w 5820229"/>
              <a:gd name="connsiteY9" fmla="*/ 126040 h 2134586"/>
              <a:gd name="connsiteX10" fmla="*/ 885372 w 5820229"/>
              <a:gd name="connsiteY10" fmla="*/ 97012 h 2134586"/>
              <a:gd name="connsiteX11" fmla="*/ 928914 w 5820229"/>
              <a:gd name="connsiteY11" fmla="*/ 67983 h 2134586"/>
              <a:gd name="connsiteX12" fmla="*/ 1059543 w 5820229"/>
              <a:gd name="connsiteY12" fmla="*/ 9926 h 2134586"/>
              <a:gd name="connsiteX13" fmla="*/ 1335314 w 5820229"/>
              <a:gd name="connsiteY13" fmla="*/ 67983 h 2134586"/>
              <a:gd name="connsiteX14" fmla="*/ 1349829 w 5820229"/>
              <a:gd name="connsiteY14" fmla="*/ 140554 h 2134586"/>
              <a:gd name="connsiteX15" fmla="*/ 1349829 w 5820229"/>
              <a:gd name="connsiteY15" fmla="*/ 343754 h 2134586"/>
              <a:gd name="connsiteX16" fmla="*/ 1378857 w 5820229"/>
              <a:gd name="connsiteY16" fmla="*/ 387297 h 2134586"/>
              <a:gd name="connsiteX17" fmla="*/ 1465943 w 5820229"/>
              <a:gd name="connsiteY17" fmla="*/ 401812 h 2134586"/>
              <a:gd name="connsiteX18" fmla="*/ 1814286 w 5820229"/>
              <a:gd name="connsiteY18" fmla="*/ 372783 h 2134586"/>
              <a:gd name="connsiteX19" fmla="*/ 1901372 w 5820229"/>
              <a:gd name="connsiteY19" fmla="*/ 343754 h 2134586"/>
              <a:gd name="connsiteX20" fmla="*/ 1944914 w 5820229"/>
              <a:gd name="connsiteY20" fmla="*/ 329240 h 2134586"/>
              <a:gd name="connsiteX21" fmla="*/ 1973943 w 5820229"/>
              <a:gd name="connsiteY21" fmla="*/ 285697 h 2134586"/>
              <a:gd name="connsiteX22" fmla="*/ 2061029 w 5820229"/>
              <a:gd name="connsiteY22" fmla="*/ 242154 h 2134586"/>
              <a:gd name="connsiteX23" fmla="*/ 2104572 w 5820229"/>
              <a:gd name="connsiteY23" fmla="*/ 213126 h 2134586"/>
              <a:gd name="connsiteX24" fmla="*/ 2191657 w 5820229"/>
              <a:gd name="connsiteY24" fmla="*/ 184097 h 2134586"/>
              <a:gd name="connsiteX25" fmla="*/ 2235200 w 5820229"/>
              <a:gd name="connsiteY25" fmla="*/ 169583 h 2134586"/>
              <a:gd name="connsiteX26" fmla="*/ 2278743 w 5820229"/>
              <a:gd name="connsiteY26" fmla="*/ 155069 h 2134586"/>
              <a:gd name="connsiteX27" fmla="*/ 2336800 w 5820229"/>
              <a:gd name="connsiteY27" fmla="*/ 140554 h 2134586"/>
              <a:gd name="connsiteX28" fmla="*/ 2423886 w 5820229"/>
              <a:gd name="connsiteY28" fmla="*/ 111526 h 2134586"/>
              <a:gd name="connsiteX29" fmla="*/ 2467429 w 5820229"/>
              <a:gd name="connsiteY29" fmla="*/ 97012 h 2134586"/>
              <a:gd name="connsiteX30" fmla="*/ 2510972 w 5820229"/>
              <a:gd name="connsiteY30" fmla="*/ 82497 h 2134586"/>
              <a:gd name="connsiteX31" fmla="*/ 2583543 w 5820229"/>
              <a:gd name="connsiteY31" fmla="*/ 67983 h 2134586"/>
              <a:gd name="connsiteX32" fmla="*/ 2888343 w 5820229"/>
              <a:gd name="connsiteY32" fmla="*/ 82497 h 2134586"/>
              <a:gd name="connsiteX33" fmla="*/ 2975429 w 5820229"/>
              <a:gd name="connsiteY33" fmla="*/ 140554 h 2134586"/>
              <a:gd name="connsiteX34" fmla="*/ 3004457 w 5820229"/>
              <a:gd name="connsiteY34" fmla="*/ 285697 h 2134586"/>
              <a:gd name="connsiteX35" fmla="*/ 3018972 w 5820229"/>
              <a:gd name="connsiteY35" fmla="*/ 329240 h 2134586"/>
              <a:gd name="connsiteX36" fmla="*/ 3062514 w 5820229"/>
              <a:gd name="connsiteY36" fmla="*/ 358269 h 2134586"/>
              <a:gd name="connsiteX37" fmla="*/ 3091543 w 5820229"/>
              <a:gd name="connsiteY37" fmla="*/ 401812 h 2134586"/>
              <a:gd name="connsiteX38" fmla="*/ 3135086 w 5820229"/>
              <a:gd name="connsiteY38" fmla="*/ 416326 h 2134586"/>
              <a:gd name="connsiteX39" fmla="*/ 3222172 w 5820229"/>
              <a:gd name="connsiteY39" fmla="*/ 459869 h 2134586"/>
              <a:gd name="connsiteX40" fmla="*/ 3802743 w 5820229"/>
              <a:gd name="connsiteY40" fmla="*/ 445354 h 2134586"/>
              <a:gd name="connsiteX41" fmla="*/ 3875314 w 5820229"/>
              <a:gd name="connsiteY41" fmla="*/ 343754 h 2134586"/>
              <a:gd name="connsiteX42" fmla="*/ 3962400 w 5820229"/>
              <a:gd name="connsiteY42" fmla="*/ 300212 h 2134586"/>
              <a:gd name="connsiteX43" fmla="*/ 4005943 w 5820229"/>
              <a:gd name="connsiteY43" fmla="*/ 271183 h 2134586"/>
              <a:gd name="connsiteX44" fmla="*/ 4093029 w 5820229"/>
              <a:gd name="connsiteY44" fmla="*/ 242154 h 2134586"/>
              <a:gd name="connsiteX45" fmla="*/ 4180114 w 5820229"/>
              <a:gd name="connsiteY45" fmla="*/ 198612 h 2134586"/>
              <a:gd name="connsiteX46" fmla="*/ 4310743 w 5820229"/>
              <a:gd name="connsiteY46" fmla="*/ 140554 h 2134586"/>
              <a:gd name="connsiteX47" fmla="*/ 4354286 w 5820229"/>
              <a:gd name="connsiteY47" fmla="*/ 126040 h 2134586"/>
              <a:gd name="connsiteX48" fmla="*/ 4397829 w 5820229"/>
              <a:gd name="connsiteY48" fmla="*/ 111526 h 2134586"/>
              <a:gd name="connsiteX49" fmla="*/ 4557486 w 5820229"/>
              <a:gd name="connsiteY49" fmla="*/ 126040 h 2134586"/>
              <a:gd name="connsiteX50" fmla="*/ 4644572 w 5820229"/>
              <a:gd name="connsiteY50" fmla="*/ 155069 h 2134586"/>
              <a:gd name="connsiteX51" fmla="*/ 4688114 w 5820229"/>
              <a:gd name="connsiteY51" fmla="*/ 242154 h 2134586"/>
              <a:gd name="connsiteX52" fmla="*/ 4702629 w 5820229"/>
              <a:gd name="connsiteY52" fmla="*/ 343754 h 2134586"/>
              <a:gd name="connsiteX53" fmla="*/ 4775200 w 5820229"/>
              <a:gd name="connsiteY53" fmla="*/ 401812 h 2134586"/>
              <a:gd name="connsiteX54" fmla="*/ 4862286 w 5820229"/>
              <a:gd name="connsiteY54" fmla="*/ 445354 h 2134586"/>
              <a:gd name="connsiteX55" fmla="*/ 5486400 w 5820229"/>
              <a:gd name="connsiteY55" fmla="*/ 459869 h 2134586"/>
              <a:gd name="connsiteX56" fmla="*/ 5617029 w 5820229"/>
              <a:gd name="connsiteY56" fmla="*/ 517926 h 2134586"/>
              <a:gd name="connsiteX57" fmla="*/ 5675086 w 5820229"/>
              <a:gd name="connsiteY57" fmla="*/ 590497 h 2134586"/>
              <a:gd name="connsiteX58" fmla="*/ 5733143 w 5820229"/>
              <a:gd name="connsiteY58" fmla="*/ 677583 h 2134586"/>
              <a:gd name="connsiteX59" fmla="*/ 5762172 w 5820229"/>
              <a:gd name="connsiteY59" fmla="*/ 764669 h 2134586"/>
              <a:gd name="connsiteX60" fmla="*/ 5776686 w 5820229"/>
              <a:gd name="connsiteY60" fmla="*/ 851754 h 2134586"/>
              <a:gd name="connsiteX61" fmla="*/ 5805714 w 5820229"/>
              <a:gd name="connsiteY61" fmla="*/ 1025926 h 2134586"/>
              <a:gd name="connsiteX62" fmla="*/ 5820229 w 5820229"/>
              <a:gd name="connsiteY62" fmla="*/ 1069469 h 2134586"/>
              <a:gd name="connsiteX63" fmla="*/ 5805714 w 5820229"/>
              <a:gd name="connsiteY63" fmla="*/ 1359754 h 2134586"/>
              <a:gd name="connsiteX64" fmla="*/ 5776686 w 5820229"/>
              <a:gd name="connsiteY64" fmla="*/ 1446840 h 2134586"/>
              <a:gd name="connsiteX65" fmla="*/ 5747657 w 5820229"/>
              <a:gd name="connsiteY65" fmla="*/ 1533926 h 2134586"/>
              <a:gd name="connsiteX66" fmla="*/ 5718629 w 5820229"/>
              <a:gd name="connsiteY66" fmla="*/ 1577469 h 2134586"/>
              <a:gd name="connsiteX67" fmla="*/ 5704114 w 5820229"/>
              <a:gd name="connsiteY67" fmla="*/ 1621012 h 2134586"/>
              <a:gd name="connsiteX68" fmla="*/ 5660572 w 5820229"/>
              <a:gd name="connsiteY68" fmla="*/ 1650040 h 2134586"/>
              <a:gd name="connsiteX69" fmla="*/ 5588000 w 5820229"/>
              <a:gd name="connsiteY69" fmla="*/ 1722612 h 2134586"/>
              <a:gd name="connsiteX70" fmla="*/ 5558972 w 5820229"/>
              <a:gd name="connsiteY70" fmla="*/ 1766154 h 2134586"/>
              <a:gd name="connsiteX71" fmla="*/ 5428343 w 5820229"/>
              <a:gd name="connsiteY71" fmla="*/ 1853240 h 2134586"/>
              <a:gd name="connsiteX72" fmla="*/ 5341257 w 5820229"/>
              <a:gd name="connsiteY72" fmla="*/ 1911297 h 2134586"/>
              <a:gd name="connsiteX73" fmla="*/ 5210629 w 5820229"/>
              <a:gd name="connsiteY73" fmla="*/ 1954840 h 2134586"/>
              <a:gd name="connsiteX74" fmla="*/ 5167086 w 5820229"/>
              <a:gd name="connsiteY74" fmla="*/ 1969354 h 2134586"/>
              <a:gd name="connsiteX75" fmla="*/ 5065486 w 5820229"/>
              <a:gd name="connsiteY75" fmla="*/ 2012897 h 2134586"/>
              <a:gd name="connsiteX76" fmla="*/ 4978400 w 5820229"/>
              <a:gd name="connsiteY76" fmla="*/ 2041926 h 2134586"/>
              <a:gd name="connsiteX77" fmla="*/ 4934857 w 5820229"/>
              <a:gd name="connsiteY77" fmla="*/ 2056440 h 2134586"/>
              <a:gd name="connsiteX78" fmla="*/ 4876800 w 5820229"/>
              <a:gd name="connsiteY78" fmla="*/ 2070954 h 2134586"/>
              <a:gd name="connsiteX79" fmla="*/ 4789714 w 5820229"/>
              <a:gd name="connsiteY79" fmla="*/ 2099983 h 2134586"/>
              <a:gd name="connsiteX80" fmla="*/ 4746172 w 5820229"/>
              <a:gd name="connsiteY80" fmla="*/ 2114497 h 2134586"/>
              <a:gd name="connsiteX81" fmla="*/ 4426857 w 5820229"/>
              <a:gd name="connsiteY81" fmla="*/ 2099983 h 2134586"/>
              <a:gd name="connsiteX82" fmla="*/ 4383314 w 5820229"/>
              <a:gd name="connsiteY82" fmla="*/ 2070954 h 2134586"/>
              <a:gd name="connsiteX83" fmla="*/ 4354286 w 5820229"/>
              <a:gd name="connsiteY83" fmla="*/ 1983869 h 2134586"/>
              <a:gd name="connsiteX84" fmla="*/ 4412343 w 5820229"/>
              <a:gd name="connsiteY84" fmla="*/ 1925812 h 2134586"/>
              <a:gd name="connsiteX85" fmla="*/ 4441372 w 5820229"/>
              <a:gd name="connsiteY85" fmla="*/ 1882269 h 2134586"/>
              <a:gd name="connsiteX86" fmla="*/ 4455886 w 5820229"/>
              <a:gd name="connsiteY86" fmla="*/ 1838726 h 2134586"/>
              <a:gd name="connsiteX87" fmla="*/ 4209143 w 5820229"/>
              <a:gd name="connsiteY87" fmla="*/ 1737126 h 2134586"/>
              <a:gd name="connsiteX88" fmla="*/ 3918857 w 5820229"/>
              <a:gd name="connsiteY88" fmla="*/ 1751640 h 2134586"/>
              <a:gd name="connsiteX89" fmla="*/ 3846286 w 5820229"/>
              <a:gd name="connsiteY89" fmla="*/ 1766154 h 2134586"/>
              <a:gd name="connsiteX90" fmla="*/ 3701143 w 5820229"/>
              <a:gd name="connsiteY90" fmla="*/ 1780669 h 2134586"/>
              <a:gd name="connsiteX91" fmla="*/ 3614057 w 5820229"/>
              <a:gd name="connsiteY91" fmla="*/ 1824212 h 2134586"/>
              <a:gd name="connsiteX92" fmla="*/ 3585029 w 5820229"/>
              <a:gd name="connsiteY92" fmla="*/ 1867754 h 2134586"/>
              <a:gd name="connsiteX93" fmla="*/ 3541486 w 5820229"/>
              <a:gd name="connsiteY93" fmla="*/ 1882269 h 2134586"/>
              <a:gd name="connsiteX94" fmla="*/ 3454400 w 5820229"/>
              <a:gd name="connsiteY94" fmla="*/ 1940326 h 2134586"/>
              <a:gd name="connsiteX95" fmla="*/ 3410857 w 5820229"/>
              <a:gd name="connsiteY95" fmla="*/ 1969354 h 2134586"/>
              <a:gd name="connsiteX96" fmla="*/ 3193143 w 5820229"/>
              <a:gd name="connsiteY96" fmla="*/ 2041926 h 2134586"/>
              <a:gd name="connsiteX97" fmla="*/ 3106057 w 5820229"/>
              <a:gd name="connsiteY97" fmla="*/ 2070954 h 2134586"/>
              <a:gd name="connsiteX98" fmla="*/ 3062514 w 5820229"/>
              <a:gd name="connsiteY98" fmla="*/ 2085469 h 2134586"/>
              <a:gd name="connsiteX99" fmla="*/ 2960914 w 5820229"/>
              <a:gd name="connsiteY99" fmla="*/ 2099983 h 2134586"/>
              <a:gd name="connsiteX100" fmla="*/ 2656114 w 5820229"/>
              <a:gd name="connsiteY100" fmla="*/ 2085469 h 2134586"/>
              <a:gd name="connsiteX101" fmla="*/ 2612572 w 5820229"/>
              <a:gd name="connsiteY101" fmla="*/ 2056440 h 2134586"/>
              <a:gd name="connsiteX102" fmla="*/ 2598057 w 5820229"/>
              <a:gd name="connsiteY102" fmla="*/ 2012897 h 2134586"/>
              <a:gd name="connsiteX103" fmla="*/ 2598057 w 5820229"/>
              <a:gd name="connsiteY103" fmla="*/ 1838726 h 2134586"/>
              <a:gd name="connsiteX104" fmla="*/ 2510972 w 5820229"/>
              <a:gd name="connsiteY104" fmla="*/ 1809697 h 2134586"/>
              <a:gd name="connsiteX105" fmla="*/ 2380343 w 5820229"/>
              <a:gd name="connsiteY105" fmla="*/ 1780669 h 2134586"/>
              <a:gd name="connsiteX106" fmla="*/ 1930400 w 5820229"/>
              <a:gd name="connsiteY106" fmla="*/ 1795183 h 2134586"/>
              <a:gd name="connsiteX107" fmla="*/ 1770743 w 5820229"/>
              <a:gd name="connsiteY107" fmla="*/ 1838726 h 2134586"/>
              <a:gd name="connsiteX108" fmla="*/ 1683657 w 5820229"/>
              <a:gd name="connsiteY108" fmla="*/ 1853240 h 2134586"/>
              <a:gd name="connsiteX109" fmla="*/ 1494972 w 5820229"/>
              <a:gd name="connsiteY109" fmla="*/ 1896783 h 2134586"/>
              <a:gd name="connsiteX110" fmla="*/ 1393372 w 5820229"/>
              <a:gd name="connsiteY110" fmla="*/ 1925812 h 2134586"/>
              <a:gd name="connsiteX111" fmla="*/ 1306286 w 5820229"/>
              <a:gd name="connsiteY111" fmla="*/ 1954840 h 2134586"/>
              <a:gd name="connsiteX112" fmla="*/ 1219200 w 5820229"/>
              <a:gd name="connsiteY112" fmla="*/ 1983869 h 2134586"/>
              <a:gd name="connsiteX113" fmla="*/ 1132114 w 5820229"/>
              <a:gd name="connsiteY113" fmla="*/ 2012897 h 2134586"/>
              <a:gd name="connsiteX114" fmla="*/ 1088572 w 5820229"/>
              <a:gd name="connsiteY114" fmla="*/ 2027412 h 2134586"/>
              <a:gd name="connsiteX115" fmla="*/ 1045029 w 5820229"/>
              <a:gd name="connsiteY115" fmla="*/ 2056440 h 2134586"/>
              <a:gd name="connsiteX116" fmla="*/ 986972 w 5820229"/>
              <a:gd name="connsiteY116" fmla="*/ 2070954 h 2134586"/>
              <a:gd name="connsiteX117" fmla="*/ 899886 w 5820229"/>
              <a:gd name="connsiteY117" fmla="*/ 2099983 h 2134586"/>
              <a:gd name="connsiteX118" fmla="*/ 856343 w 5820229"/>
              <a:gd name="connsiteY118" fmla="*/ 2114497 h 2134586"/>
              <a:gd name="connsiteX119" fmla="*/ 638629 w 5820229"/>
              <a:gd name="connsiteY119" fmla="*/ 2129012 h 2134586"/>
              <a:gd name="connsiteX120" fmla="*/ 449943 w 5820229"/>
              <a:gd name="connsiteY120" fmla="*/ 2114497 h 2134586"/>
              <a:gd name="connsiteX121" fmla="*/ 508000 w 5820229"/>
              <a:gd name="connsiteY121" fmla="*/ 1954840 h 2134586"/>
              <a:gd name="connsiteX122" fmla="*/ 595086 w 5820229"/>
              <a:gd name="connsiteY122" fmla="*/ 1896783 h 2134586"/>
              <a:gd name="connsiteX123" fmla="*/ 609600 w 5820229"/>
              <a:gd name="connsiteY123" fmla="*/ 1722612 h 2134586"/>
              <a:gd name="connsiteX124" fmla="*/ 595086 w 5820229"/>
              <a:gd name="connsiteY124" fmla="*/ 1679069 h 2134586"/>
              <a:gd name="connsiteX125" fmla="*/ 551543 w 5820229"/>
              <a:gd name="connsiteY125" fmla="*/ 1664554 h 2134586"/>
              <a:gd name="connsiteX126" fmla="*/ 508000 w 5820229"/>
              <a:gd name="connsiteY126" fmla="*/ 1635526 h 2134586"/>
              <a:gd name="connsiteX127" fmla="*/ 478972 w 5820229"/>
              <a:gd name="connsiteY127" fmla="*/ 1591983 h 2134586"/>
              <a:gd name="connsiteX128" fmla="*/ 449943 w 5820229"/>
              <a:gd name="connsiteY128" fmla="*/ 1504897 h 2134586"/>
              <a:gd name="connsiteX129" fmla="*/ 391886 w 5820229"/>
              <a:gd name="connsiteY129" fmla="*/ 1417812 h 2134586"/>
              <a:gd name="connsiteX130" fmla="*/ 362857 w 5820229"/>
              <a:gd name="connsiteY130" fmla="*/ 1374269 h 2134586"/>
              <a:gd name="connsiteX131" fmla="*/ 319314 w 5820229"/>
              <a:gd name="connsiteY131" fmla="*/ 1345240 h 2134586"/>
              <a:gd name="connsiteX132" fmla="*/ 232229 w 5820229"/>
              <a:gd name="connsiteY132" fmla="*/ 1171069 h 2134586"/>
              <a:gd name="connsiteX133" fmla="*/ 203200 w 5820229"/>
              <a:gd name="connsiteY133" fmla="*/ 1127526 h 2134586"/>
              <a:gd name="connsiteX134" fmla="*/ 159657 w 5820229"/>
              <a:gd name="connsiteY134" fmla="*/ 1040440 h 2134586"/>
              <a:gd name="connsiteX135" fmla="*/ 116114 w 5820229"/>
              <a:gd name="connsiteY135" fmla="*/ 1011412 h 2134586"/>
              <a:gd name="connsiteX136" fmla="*/ 72572 w 5820229"/>
              <a:gd name="connsiteY136" fmla="*/ 880783 h 2134586"/>
              <a:gd name="connsiteX137" fmla="*/ 58057 w 5820229"/>
              <a:gd name="connsiteY137" fmla="*/ 837240 h 2134586"/>
              <a:gd name="connsiteX138" fmla="*/ 43543 w 5820229"/>
              <a:gd name="connsiteY138" fmla="*/ 793697 h 2134586"/>
              <a:gd name="connsiteX139" fmla="*/ 29029 w 5820229"/>
              <a:gd name="connsiteY139" fmla="*/ 692097 h 2134586"/>
              <a:gd name="connsiteX140" fmla="*/ 0 w 5820229"/>
              <a:gd name="connsiteY140" fmla="*/ 517926 h 2134586"/>
              <a:gd name="connsiteX141" fmla="*/ 14514 w 5820229"/>
              <a:gd name="connsiteY141" fmla="*/ 430840 h 213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820229" h="2134586">
                <a:moveTo>
                  <a:pt x="14514" y="430840"/>
                </a:moveTo>
                <a:cubicBezTo>
                  <a:pt x="38705" y="416326"/>
                  <a:pt x="63286" y="402443"/>
                  <a:pt x="87086" y="387297"/>
                </a:cubicBezTo>
                <a:cubicBezTo>
                  <a:pt x="116520" y="368567"/>
                  <a:pt x="141074" y="340273"/>
                  <a:pt x="174172" y="329240"/>
                </a:cubicBezTo>
                <a:cubicBezTo>
                  <a:pt x="306293" y="285200"/>
                  <a:pt x="97617" y="352758"/>
                  <a:pt x="290286" y="300212"/>
                </a:cubicBezTo>
                <a:cubicBezTo>
                  <a:pt x="319807" y="292161"/>
                  <a:pt x="348343" y="280859"/>
                  <a:pt x="377372" y="271183"/>
                </a:cubicBezTo>
                <a:cubicBezTo>
                  <a:pt x="377376" y="271182"/>
                  <a:pt x="464454" y="242156"/>
                  <a:pt x="464457" y="242154"/>
                </a:cubicBezTo>
                <a:cubicBezTo>
                  <a:pt x="533459" y="196153"/>
                  <a:pt x="491452" y="218642"/>
                  <a:pt x="595086" y="184097"/>
                </a:cubicBezTo>
                <a:lnTo>
                  <a:pt x="638629" y="169583"/>
                </a:lnTo>
                <a:cubicBezTo>
                  <a:pt x="653143" y="164745"/>
                  <a:pt x="667329" y="158780"/>
                  <a:pt x="682172" y="155069"/>
                </a:cubicBezTo>
                <a:cubicBezTo>
                  <a:pt x="720877" y="145393"/>
                  <a:pt x="760437" y="138656"/>
                  <a:pt x="798286" y="126040"/>
                </a:cubicBezTo>
                <a:lnTo>
                  <a:pt x="885372" y="97012"/>
                </a:lnTo>
                <a:cubicBezTo>
                  <a:pt x="899886" y="87336"/>
                  <a:pt x="912974" y="75068"/>
                  <a:pt x="928914" y="67983"/>
                </a:cubicBezTo>
                <a:cubicBezTo>
                  <a:pt x="1084374" y="-1112"/>
                  <a:pt x="960995" y="75623"/>
                  <a:pt x="1059543" y="9926"/>
                </a:cubicBezTo>
                <a:cubicBezTo>
                  <a:pt x="1165805" y="16177"/>
                  <a:pt x="1294015" y="-42147"/>
                  <a:pt x="1335314" y="67983"/>
                </a:cubicBezTo>
                <a:cubicBezTo>
                  <a:pt x="1343976" y="91082"/>
                  <a:pt x="1344991" y="116364"/>
                  <a:pt x="1349829" y="140554"/>
                </a:cubicBezTo>
                <a:cubicBezTo>
                  <a:pt x="1337343" y="227955"/>
                  <a:pt x="1323609" y="256353"/>
                  <a:pt x="1349829" y="343754"/>
                </a:cubicBezTo>
                <a:cubicBezTo>
                  <a:pt x="1354841" y="360462"/>
                  <a:pt x="1363255" y="379496"/>
                  <a:pt x="1378857" y="387297"/>
                </a:cubicBezTo>
                <a:cubicBezTo>
                  <a:pt x="1405179" y="400458"/>
                  <a:pt x="1436914" y="396974"/>
                  <a:pt x="1465943" y="401812"/>
                </a:cubicBezTo>
                <a:cubicBezTo>
                  <a:pt x="1536679" y="397882"/>
                  <a:pt x="1715365" y="397513"/>
                  <a:pt x="1814286" y="372783"/>
                </a:cubicBezTo>
                <a:cubicBezTo>
                  <a:pt x="1843971" y="365362"/>
                  <a:pt x="1872343" y="353430"/>
                  <a:pt x="1901372" y="343754"/>
                </a:cubicBezTo>
                <a:lnTo>
                  <a:pt x="1944914" y="329240"/>
                </a:lnTo>
                <a:cubicBezTo>
                  <a:pt x="1954590" y="314726"/>
                  <a:pt x="1961608" y="298032"/>
                  <a:pt x="1973943" y="285697"/>
                </a:cubicBezTo>
                <a:cubicBezTo>
                  <a:pt x="2015536" y="244104"/>
                  <a:pt x="2013813" y="265762"/>
                  <a:pt x="2061029" y="242154"/>
                </a:cubicBezTo>
                <a:cubicBezTo>
                  <a:pt x="2076631" y="234353"/>
                  <a:pt x="2088632" y="220211"/>
                  <a:pt x="2104572" y="213126"/>
                </a:cubicBezTo>
                <a:cubicBezTo>
                  <a:pt x="2132533" y="200699"/>
                  <a:pt x="2162629" y="193773"/>
                  <a:pt x="2191657" y="184097"/>
                </a:cubicBezTo>
                <a:lnTo>
                  <a:pt x="2235200" y="169583"/>
                </a:lnTo>
                <a:cubicBezTo>
                  <a:pt x="2249714" y="164745"/>
                  <a:pt x="2263900" y="158780"/>
                  <a:pt x="2278743" y="155069"/>
                </a:cubicBezTo>
                <a:cubicBezTo>
                  <a:pt x="2298095" y="150231"/>
                  <a:pt x="2317693" y="146286"/>
                  <a:pt x="2336800" y="140554"/>
                </a:cubicBezTo>
                <a:cubicBezTo>
                  <a:pt x="2366108" y="131761"/>
                  <a:pt x="2394857" y="121202"/>
                  <a:pt x="2423886" y="111526"/>
                </a:cubicBezTo>
                <a:lnTo>
                  <a:pt x="2467429" y="97012"/>
                </a:lnTo>
                <a:cubicBezTo>
                  <a:pt x="2481943" y="92174"/>
                  <a:pt x="2495970" y="85497"/>
                  <a:pt x="2510972" y="82497"/>
                </a:cubicBezTo>
                <a:lnTo>
                  <a:pt x="2583543" y="67983"/>
                </a:lnTo>
                <a:cubicBezTo>
                  <a:pt x="2685143" y="72821"/>
                  <a:pt x="2788328" y="63976"/>
                  <a:pt x="2888343" y="82497"/>
                </a:cubicBezTo>
                <a:cubicBezTo>
                  <a:pt x="2922648" y="88850"/>
                  <a:pt x="2975429" y="140554"/>
                  <a:pt x="2975429" y="140554"/>
                </a:cubicBezTo>
                <a:cubicBezTo>
                  <a:pt x="3008221" y="238932"/>
                  <a:pt x="2971099" y="118909"/>
                  <a:pt x="3004457" y="285697"/>
                </a:cubicBezTo>
                <a:cubicBezTo>
                  <a:pt x="3007458" y="300699"/>
                  <a:pt x="3009415" y="317293"/>
                  <a:pt x="3018972" y="329240"/>
                </a:cubicBezTo>
                <a:cubicBezTo>
                  <a:pt x="3029869" y="342861"/>
                  <a:pt x="3048000" y="348593"/>
                  <a:pt x="3062514" y="358269"/>
                </a:cubicBezTo>
                <a:cubicBezTo>
                  <a:pt x="3072190" y="372783"/>
                  <a:pt x="3077921" y="390915"/>
                  <a:pt x="3091543" y="401812"/>
                </a:cubicBezTo>
                <a:cubicBezTo>
                  <a:pt x="3103490" y="411369"/>
                  <a:pt x="3121402" y="409484"/>
                  <a:pt x="3135086" y="416326"/>
                </a:cubicBezTo>
                <a:cubicBezTo>
                  <a:pt x="3247640" y="472602"/>
                  <a:pt x="3112718" y="423383"/>
                  <a:pt x="3222172" y="459869"/>
                </a:cubicBezTo>
                <a:cubicBezTo>
                  <a:pt x="3415696" y="455031"/>
                  <a:pt x="3609368" y="454348"/>
                  <a:pt x="3802743" y="445354"/>
                </a:cubicBezTo>
                <a:cubicBezTo>
                  <a:pt x="3905465" y="440576"/>
                  <a:pt x="3781148" y="406530"/>
                  <a:pt x="3875314" y="343754"/>
                </a:cubicBezTo>
                <a:cubicBezTo>
                  <a:pt x="3931587" y="306240"/>
                  <a:pt x="3902308" y="320242"/>
                  <a:pt x="3962400" y="300212"/>
                </a:cubicBezTo>
                <a:cubicBezTo>
                  <a:pt x="3976914" y="290536"/>
                  <a:pt x="3990002" y="278268"/>
                  <a:pt x="4005943" y="271183"/>
                </a:cubicBezTo>
                <a:cubicBezTo>
                  <a:pt x="4033905" y="258755"/>
                  <a:pt x="4067569" y="259127"/>
                  <a:pt x="4093029" y="242154"/>
                </a:cubicBezTo>
                <a:cubicBezTo>
                  <a:pt x="4149302" y="204640"/>
                  <a:pt x="4120023" y="218642"/>
                  <a:pt x="4180114" y="198612"/>
                </a:cubicBezTo>
                <a:cubicBezTo>
                  <a:pt x="4249116" y="152610"/>
                  <a:pt x="4207109" y="175099"/>
                  <a:pt x="4310743" y="140554"/>
                </a:cubicBezTo>
                <a:lnTo>
                  <a:pt x="4354286" y="126040"/>
                </a:lnTo>
                <a:lnTo>
                  <a:pt x="4397829" y="111526"/>
                </a:lnTo>
                <a:cubicBezTo>
                  <a:pt x="4451048" y="116364"/>
                  <a:pt x="4504861" y="116753"/>
                  <a:pt x="4557486" y="126040"/>
                </a:cubicBezTo>
                <a:cubicBezTo>
                  <a:pt x="4587619" y="131358"/>
                  <a:pt x="4644572" y="155069"/>
                  <a:pt x="4644572" y="155069"/>
                </a:cubicBezTo>
                <a:cubicBezTo>
                  <a:pt x="4669036" y="191766"/>
                  <a:pt x="4679529" y="199232"/>
                  <a:pt x="4688114" y="242154"/>
                </a:cubicBezTo>
                <a:cubicBezTo>
                  <a:pt x="4694823" y="275700"/>
                  <a:pt x="4692799" y="310986"/>
                  <a:pt x="4702629" y="343754"/>
                </a:cubicBezTo>
                <a:cubicBezTo>
                  <a:pt x="4719900" y="401323"/>
                  <a:pt x="4732863" y="380644"/>
                  <a:pt x="4775200" y="401812"/>
                </a:cubicBezTo>
                <a:cubicBezTo>
                  <a:pt x="4808515" y="418469"/>
                  <a:pt x="4822330" y="443617"/>
                  <a:pt x="4862286" y="445354"/>
                </a:cubicBezTo>
                <a:cubicBezTo>
                  <a:pt x="5070184" y="454393"/>
                  <a:pt x="5278362" y="455031"/>
                  <a:pt x="5486400" y="459869"/>
                </a:cubicBezTo>
                <a:cubicBezTo>
                  <a:pt x="5590035" y="494413"/>
                  <a:pt x="5548026" y="471924"/>
                  <a:pt x="5617029" y="517926"/>
                </a:cubicBezTo>
                <a:cubicBezTo>
                  <a:pt x="5649714" y="615984"/>
                  <a:pt x="5604384" y="509695"/>
                  <a:pt x="5675086" y="590497"/>
                </a:cubicBezTo>
                <a:cubicBezTo>
                  <a:pt x="5698060" y="616753"/>
                  <a:pt x="5733143" y="677583"/>
                  <a:pt x="5733143" y="677583"/>
                </a:cubicBezTo>
                <a:cubicBezTo>
                  <a:pt x="5742819" y="706612"/>
                  <a:pt x="5757142" y="734486"/>
                  <a:pt x="5762172" y="764669"/>
                </a:cubicBezTo>
                <a:cubicBezTo>
                  <a:pt x="5767010" y="793697"/>
                  <a:pt x="5772211" y="822667"/>
                  <a:pt x="5776686" y="851754"/>
                </a:cubicBezTo>
                <a:cubicBezTo>
                  <a:pt x="5786516" y="915648"/>
                  <a:pt x="5790385" y="964609"/>
                  <a:pt x="5805714" y="1025926"/>
                </a:cubicBezTo>
                <a:cubicBezTo>
                  <a:pt x="5809425" y="1040769"/>
                  <a:pt x="5815391" y="1054955"/>
                  <a:pt x="5820229" y="1069469"/>
                </a:cubicBezTo>
                <a:cubicBezTo>
                  <a:pt x="5815391" y="1166231"/>
                  <a:pt x="5816819" y="1263510"/>
                  <a:pt x="5805714" y="1359754"/>
                </a:cubicBezTo>
                <a:cubicBezTo>
                  <a:pt x="5802207" y="1390151"/>
                  <a:pt x="5786362" y="1417811"/>
                  <a:pt x="5776686" y="1446840"/>
                </a:cubicBezTo>
                <a:cubicBezTo>
                  <a:pt x="5776684" y="1446845"/>
                  <a:pt x="5747660" y="1533922"/>
                  <a:pt x="5747657" y="1533926"/>
                </a:cubicBezTo>
                <a:cubicBezTo>
                  <a:pt x="5737981" y="1548440"/>
                  <a:pt x="5726430" y="1561867"/>
                  <a:pt x="5718629" y="1577469"/>
                </a:cubicBezTo>
                <a:cubicBezTo>
                  <a:pt x="5711787" y="1591153"/>
                  <a:pt x="5713672" y="1609065"/>
                  <a:pt x="5704114" y="1621012"/>
                </a:cubicBezTo>
                <a:cubicBezTo>
                  <a:pt x="5693217" y="1634633"/>
                  <a:pt x="5675086" y="1640364"/>
                  <a:pt x="5660572" y="1650040"/>
                </a:cubicBezTo>
                <a:cubicBezTo>
                  <a:pt x="5583161" y="1766155"/>
                  <a:pt x="5684763" y="1625849"/>
                  <a:pt x="5588000" y="1722612"/>
                </a:cubicBezTo>
                <a:cubicBezTo>
                  <a:pt x="5575665" y="1734947"/>
                  <a:pt x="5572100" y="1754667"/>
                  <a:pt x="5558972" y="1766154"/>
                </a:cubicBezTo>
                <a:cubicBezTo>
                  <a:pt x="5558958" y="1766166"/>
                  <a:pt x="5450122" y="1838721"/>
                  <a:pt x="5428343" y="1853240"/>
                </a:cubicBezTo>
                <a:lnTo>
                  <a:pt x="5341257" y="1911297"/>
                </a:lnTo>
                <a:lnTo>
                  <a:pt x="5210629" y="1954840"/>
                </a:lnTo>
                <a:lnTo>
                  <a:pt x="5167086" y="1969354"/>
                </a:lnTo>
                <a:cubicBezTo>
                  <a:pt x="5098003" y="2015410"/>
                  <a:pt x="5150692" y="1987335"/>
                  <a:pt x="5065486" y="2012897"/>
                </a:cubicBezTo>
                <a:cubicBezTo>
                  <a:pt x="5036178" y="2021690"/>
                  <a:pt x="5007429" y="2032250"/>
                  <a:pt x="4978400" y="2041926"/>
                </a:cubicBezTo>
                <a:cubicBezTo>
                  <a:pt x="4963886" y="2046764"/>
                  <a:pt x="4949700" y="2052729"/>
                  <a:pt x="4934857" y="2056440"/>
                </a:cubicBezTo>
                <a:cubicBezTo>
                  <a:pt x="4915505" y="2061278"/>
                  <a:pt x="4895907" y="2065222"/>
                  <a:pt x="4876800" y="2070954"/>
                </a:cubicBezTo>
                <a:cubicBezTo>
                  <a:pt x="4847492" y="2079747"/>
                  <a:pt x="4818743" y="2090307"/>
                  <a:pt x="4789714" y="2099983"/>
                </a:cubicBezTo>
                <a:lnTo>
                  <a:pt x="4746172" y="2114497"/>
                </a:lnTo>
                <a:cubicBezTo>
                  <a:pt x="4639734" y="2109659"/>
                  <a:pt x="4532646" y="2112678"/>
                  <a:pt x="4426857" y="2099983"/>
                </a:cubicBezTo>
                <a:cubicBezTo>
                  <a:pt x="4409537" y="2097905"/>
                  <a:pt x="4392559" y="2085747"/>
                  <a:pt x="4383314" y="2070954"/>
                </a:cubicBezTo>
                <a:cubicBezTo>
                  <a:pt x="4367097" y="2045006"/>
                  <a:pt x="4354286" y="1983869"/>
                  <a:pt x="4354286" y="1983869"/>
                </a:cubicBezTo>
                <a:cubicBezTo>
                  <a:pt x="4385953" y="1888867"/>
                  <a:pt x="4341971" y="1982109"/>
                  <a:pt x="4412343" y="1925812"/>
                </a:cubicBezTo>
                <a:cubicBezTo>
                  <a:pt x="4425965" y="1914915"/>
                  <a:pt x="4431696" y="1896783"/>
                  <a:pt x="4441372" y="1882269"/>
                </a:cubicBezTo>
                <a:cubicBezTo>
                  <a:pt x="4446210" y="1867755"/>
                  <a:pt x="4460724" y="1853240"/>
                  <a:pt x="4455886" y="1838726"/>
                </a:cubicBezTo>
                <a:cubicBezTo>
                  <a:pt x="4410586" y="1702826"/>
                  <a:pt x="4346281" y="1747675"/>
                  <a:pt x="4209143" y="1737126"/>
                </a:cubicBezTo>
                <a:cubicBezTo>
                  <a:pt x="4112381" y="1741964"/>
                  <a:pt x="4015431" y="1743914"/>
                  <a:pt x="3918857" y="1751640"/>
                </a:cubicBezTo>
                <a:cubicBezTo>
                  <a:pt x="3894266" y="1753607"/>
                  <a:pt x="3870739" y="1762894"/>
                  <a:pt x="3846286" y="1766154"/>
                </a:cubicBezTo>
                <a:cubicBezTo>
                  <a:pt x="3798090" y="1772580"/>
                  <a:pt x="3749524" y="1775831"/>
                  <a:pt x="3701143" y="1780669"/>
                </a:cubicBezTo>
                <a:cubicBezTo>
                  <a:pt x="3665727" y="1792474"/>
                  <a:pt x="3642194" y="1796075"/>
                  <a:pt x="3614057" y="1824212"/>
                </a:cubicBezTo>
                <a:cubicBezTo>
                  <a:pt x="3601722" y="1836547"/>
                  <a:pt x="3598650" y="1856857"/>
                  <a:pt x="3585029" y="1867754"/>
                </a:cubicBezTo>
                <a:cubicBezTo>
                  <a:pt x="3573082" y="1877312"/>
                  <a:pt x="3554860" y="1874839"/>
                  <a:pt x="3541486" y="1882269"/>
                </a:cubicBezTo>
                <a:cubicBezTo>
                  <a:pt x="3510988" y="1899212"/>
                  <a:pt x="3483429" y="1920974"/>
                  <a:pt x="3454400" y="1940326"/>
                </a:cubicBezTo>
                <a:cubicBezTo>
                  <a:pt x="3439886" y="1950002"/>
                  <a:pt x="3427406" y="1963838"/>
                  <a:pt x="3410857" y="1969354"/>
                </a:cubicBezTo>
                <a:lnTo>
                  <a:pt x="3193143" y="2041926"/>
                </a:lnTo>
                <a:lnTo>
                  <a:pt x="3106057" y="2070954"/>
                </a:lnTo>
                <a:cubicBezTo>
                  <a:pt x="3091543" y="2075792"/>
                  <a:pt x="3077660" y="2083305"/>
                  <a:pt x="3062514" y="2085469"/>
                </a:cubicBezTo>
                <a:lnTo>
                  <a:pt x="2960914" y="2099983"/>
                </a:lnTo>
                <a:cubicBezTo>
                  <a:pt x="2859314" y="2095145"/>
                  <a:pt x="2757044" y="2098085"/>
                  <a:pt x="2656114" y="2085469"/>
                </a:cubicBezTo>
                <a:cubicBezTo>
                  <a:pt x="2638805" y="2083305"/>
                  <a:pt x="2623469" y="2070061"/>
                  <a:pt x="2612572" y="2056440"/>
                </a:cubicBezTo>
                <a:cubicBezTo>
                  <a:pt x="2603015" y="2044493"/>
                  <a:pt x="2602895" y="2027411"/>
                  <a:pt x="2598057" y="2012897"/>
                </a:cubicBezTo>
                <a:cubicBezTo>
                  <a:pt x="2601345" y="1989885"/>
                  <a:pt x="2629894" y="1870563"/>
                  <a:pt x="2598057" y="1838726"/>
                </a:cubicBezTo>
                <a:cubicBezTo>
                  <a:pt x="2576421" y="1817090"/>
                  <a:pt x="2540000" y="1819373"/>
                  <a:pt x="2510972" y="1809697"/>
                </a:cubicBezTo>
                <a:cubicBezTo>
                  <a:pt x="2439514" y="1785878"/>
                  <a:pt x="2482512" y="1797697"/>
                  <a:pt x="2380343" y="1780669"/>
                </a:cubicBezTo>
                <a:cubicBezTo>
                  <a:pt x="2230362" y="1785507"/>
                  <a:pt x="2080017" y="1783674"/>
                  <a:pt x="1930400" y="1795183"/>
                </a:cubicBezTo>
                <a:cubicBezTo>
                  <a:pt x="1793140" y="1805742"/>
                  <a:pt x="1854552" y="1820102"/>
                  <a:pt x="1770743" y="1838726"/>
                </a:cubicBezTo>
                <a:cubicBezTo>
                  <a:pt x="1742015" y="1845110"/>
                  <a:pt x="1712207" y="1846102"/>
                  <a:pt x="1683657" y="1853240"/>
                </a:cubicBezTo>
                <a:cubicBezTo>
                  <a:pt x="1471138" y="1906370"/>
                  <a:pt x="1730817" y="1863092"/>
                  <a:pt x="1494972" y="1896783"/>
                </a:cubicBezTo>
                <a:cubicBezTo>
                  <a:pt x="1348637" y="1945560"/>
                  <a:pt x="1575622" y="1871137"/>
                  <a:pt x="1393372" y="1925812"/>
                </a:cubicBezTo>
                <a:cubicBezTo>
                  <a:pt x="1364064" y="1934605"/>
                  <a:pt x="1335315" y="1945164"/>
                  <a:pt x="1306286" y="1954840"/>
                </a:cubicBezTo>
                <a:lnTo>
                  <a:pt x="1219200" y="1983869"/>
                </a:lnTo>
                <a:lnTo>
                  <a:pt x="1132114" y="2012897"/>
                </a:lnTo>
                <a:cubicBezTo>
                  <a:pt x="1117600" y="2017735"/>
                  <a:pt x="1101302" y="2018926"/>
                  <a:pt x="1088572" y="2027412"/>
                </a:cubicBezTo>
                <a:cubicBezTo>
                  <a:pt x="1074058" y="2037088"/>
                  <a:pt x="1061063" y="2049569"/>
                  <a:pt x="1045029" y="2056440"/>
                </a:cubicBezTo>
                <a:cubicBezTo>
                  <a:pt x="1026694" y="2064298"/>
                  <a:pt x="1006079" y="2065222"/>
                  <a:pt x="986972" y="2070954"/>
                </a:cubicBezTo>
                <a:cubicBezTo>
                  <a:pt x="957664" y="2079747"/>
                  <a:pt x="928915" y="2090307"/>
                  <a:pt x="899886" y="2099983"/>
                </a:cubicBezTo>
                <a:cubicBezTo>
                  <a:pt x="885372" y="2104821"/>
                  <a:pt x="871609" y="2113479"/>
                  <a:pt x="856343" y="2114497"/>
                </a:cubicBezTo>
                <a:lnTo>
                  <a:pt x="638629" y="2129012"/>
                </a:lnTo>
                <a:cubicBezTo>
                  <a:pt x="575734" y="2124174"/>
                  <a:pt x="500408" y="2152346"/>
                  <a:pt x="449943" y="2114497"/>
                </a:cubicBezTo>
                <a:cubicBezTo>
                  <a:pt x="388954" y="2068755"/>
                  <a:pt x="477948" y="1978214"/>
                  <a:pt x="508000" y="1954840"/>
                </a:cubicBezTo>
                <a:cubicBezTo>
                  <a:pt x="535539" y="1933421"/>
                  <a:pt x="595086" y="1896783"/>
                  <a:pt x="595086" y="1896783"/>
                </a:cubicBezTo>
                <a:cubicBezTo>
                  <a:pt x="645797" y="1820715"/>
                  <a:pt x="632616" y="1860713"/>
                  <a:pt x="609600" y="1722612"/>
                </a:cubicBezTo>
                <a:cubicBezTo>
                  <a:pt x="607085" y="1707521"/>
                  <a:pt x="605904" y="1689887"/>
                  <a:pt x="595086" y="1679069"/>
                </a:cubicBezTo>
                <a:cubicBezTo>
                  <a:pt x="584268" y="1668251"/>
                  <a:pt x="565227" y="1671396"/>
                  <a:pt x="551543" y="1664554"/>
                </a:cubicBezTo>
                <a:cubicBezTo>
                  <a:pt x="535941" y="1656753"/>
                  <a:pt x="522514" y="1645202"/>
                  <a:pt x="508000" y="1635526"/>
                </a:cubicBezTo>
                <a:cubicBezTo>
                  <a:pt x="498324" y="1621012"/>
                  <a:pt x="486057" y="1607923"/>
                  <a:pt x="478972" y="1591983"/>
                </a:cubicBezTo>
                <a:cubicBezTo>
                  <a:pt x="466545" y="1564021"/>
                  <a:pt x="466916" y="1530357"/>
                  <a:pt x="449943" y="1504897"/>
                </a:cubicBezTo>
                <a:lnTo>
                  <a:pt x="391886" y="1417812"/>
                </a:lnTo>
                <a:cubicBezTo>
                  <a:pt x="382210" y="1403298"/>
                  <a:pt x="377371" y="1383945"/>
                  <a:pt x="362857" y="1374269"/>
                </a:cubicBezTo>
                <a:lnTo>
                  <a:pt x="319314" y="1345240"/>
                </a:lnTo>
                <a:cubicBezTo>
                  <a:pt x="279254" y="1225057"/>
                  <a:pt x="307259" y="1283613"/>
                  <a:pt x="232229" y="1171069"/>
                </a:cubicBezTo>
                <a:lnTo>
                  <a:pt x="203200" y="1127526"/>
                </a:lnTo>
                <a:cubicBezTo>
                  <a:pt x="191395" y="1092111"/>
                  <a:pt x="187794" y="1068577"/>
                  <a:pt x="159657" y="1040440"/>
                </a:cubicBezTo>
                <a:cubicBezTo>
                  <a:pt x="147322" y="1028105"/>
                  <a:pt x="130628" y="1021088"/>
                  <a:pt x="116114" y="1011412"/>
                </a:cubicBezTo>
                <a:lnTo>
                  <a:pt x="72572" y="880783"/>
                </a:lnTo>
                <a:lnTo>
                  <a:pt x="58057" y="837240"/>
                </a:lnTo>
                <a:lnTo>
                  <a:pt x="43543" y="793697"/>
                </a:lnTo>
                <a:cubicBezTo>
                  <a:pt x="38705" y="759830"/>
                  <a:pt x="34365" y="725889"/>
                  <a:pt x="29029" y="692097"/>
                </a:cubicBezTo>
                <a:cubicBezTo>
                  <a:pt x="19849" y="633959"/>
                  <a:pt x="0" y="576784"/>
                  <a:pt x="0" y="517926"/>
                </a:cubicBezTo>
                <a:lnTo>
                  <a:pt x="14514" y="43084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0" name="Picture 4" descr="fishing iconì ëí ì´ë¯¸ì§ ê²ìê²°ê³¼"/>
          <p:cNvPicPr>
            <a:picLocks noChangeAspect="1" noChangeArrowheads="1"/>
          </p:cNvPicPr>
          <p:nvPr/>
        </p:nvPicPr>
        <p:blipFill rotWithShape="1">
          <a:blip r:embed="rId5" cstate="print">
            <a:extLst>
              <a:ext uri="{BEBA8EAE-BF5A-486C-A8C5-ECC9F3942E4B}">
                <a14:imgProps xmlns:a14="http://schemas.microsoft.com/office/drawing/2010/main">
                  <a14:imgLayer r:embed="rId4">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a:off x="792911" y="1817445"/>
            <a:ext cx="847102" cy="670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314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olygon art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54" y="1302623"/>
            <a:ext cx="2666090" cy="3772517"/>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p:cNvSpPr/>
          <p:nvPr/>
        </p:nvSpPr>
        <p:spPr>
          <a:xfrm>
            <a:off x="-1598098" y="6784435"/>
            <a:ext cx="5574482" cy="1358080"/>
          </a:xfrm>
          <a:prstGeom prst="rect">
            <a:avLst/>
          </a:prstGeom>
          <a:solidFill>
            <a:srgbClr val="202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bg1"/>
              </a:solidFill>
            </a:endParaRPr>
          </a:p>
        </p:txBody>
      </p:sp>
      <p:grpSp>
        <p:nvGrpSpPr>
          <p:cNvPr id="18" name="그룹 17"/>
          <p:cNvGrpSpPr/>
          <p:nvPr/>
        </p:nvGrpSpPr>
        <p:grpSpPr>
          <a:xfrm>
            <a:off x="3248295" y="5192583"/>
            <a:ext cx="5574501" cy="1557388"/>
            <a:chOff x="4002946" y="4456534"/>
            <a:chExt cx="5574501" cy="1557388"/>
          </a:xfrm>
        </p:grpSpPr>
        <p:sp>
          <p:nvSpPr>
            <p:cNvPr id="19" name="직사각형 18"/>
            <p:cNvSpPr/>
            <p:nvPr/>
          </p:nvSpPr>
          <p:spPr>
            <a:xfrm>
              <a:off x="4002965" y="4542537"/>
              <a:ext cx="5574482" cy="13636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4400" dirty="0" smtClean="0"/>
                <a:t>타이틀 이름</a:t>
              </a:r>
              <a:endParaRPr lang="ko-KR" altLang="en-US" sz="4400" dirty="0"/>
            </a:p>
          </p:txBody>
        </p:sp>
        <p:pic>
          <p:nvPicPr>
            <p:cNvPr id="20" name="Picture 4" descr="fishing iconì ëí ì´ë¯¸ì§ ê²ìê²°ê³¼"/>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4095269" y="4518322"/>
              <a:ext cx="534397" cy="92750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fishing iconì ëí ì´ë¯¸ì§ ê²ìê²°ê³¼"/>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8994579" y="4986340"/>
              <a:ext cx="534397" cy="9275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fishing iconì ëí ì´ë¯¸ì§ ê²ìê²°ê³¼"/>
            <p:cNvPicPr>
              <a:picLocks noChangeAspect="1" noChangeArrowheads="1"/>
            </p:cNvPicPr>
            <p:nvPr/>
          </p:nvPicPr>
          <p:blipFill rotWithShape="1">
            <a:blip r:embed="rId5" cstate="print">
              <a:extLst>
                <a:ext uri="{BEBA8EAE-BF5A-486C-A8C5-ECC9F3942E4B}">
                  <a14:imgProps xmlns:a14="http://schemas.microsoft.com/office/drawing/2010/main">
                    <a14:imgLayer r:embed="rId4">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2700000">
              <a:off x="8498048" y="4544601"/>
              <a:ext cx="847102" cy="6709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fishing iconì ëí ì´ë¯¸ì§ ê²ìê²°ê³¼"/>
            <p:cNvPicPr>
              <a:picLocks noChangeAspect="1" noChangeArrowheads="1"/>
            </p:cNvPicPr>
            <p:nvPr/>
          </p:nvPicPr>
          <p:blipFill rotWithShape="1">
            <a:blip r:embed="rId5" cstate="print">
              <a:extLst>
                <a:ext uri="{BEBA8EAE-BF5A-486C-A8C5-ECC9F3942E4B}">
                  <a14:imgProps xmlns:a14="http://schemas.microsoft.com/office/drawing/2010/main">
                    <a14:imgLayer r:embed="rId4">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18900000">
              <a:off x="4002946" y="5342955"/>
              <a:ext cx="847102" cy="670967"/>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직사각형 24"/>
          <p:cNvSpPr/>
          <p:nvPr/>
        </p:nvSpPr>
        <p:spPr>
          <a:xfrm>
            <a:off x="-2191884" y="6003301"/>
            <a:ext cx="5388112" cy="1277774"/>
          </a:xfrm>
          <a:prstGeom prst="rect">
            <a:avLst/>
          </a:prstGeom>
          <a:noFill/>
          <a:ln>
            <a:solidFill>
              <a:srgbClr val="CEE9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bg1"/>
              </a:solidFill>
            </a:endParaRPr>
          </a:p>
        </p:txBody>
      </p:sp>
      <p:sp>
        <p:nvSpPr>
          <p:cNvPr id="16" name="이등변 삼각형 15"/>
          <p:cNvSpPr/>
          <p:nvPr/>
        </p:nvSpPr>
        <p:spPr>
          <a:xfrm>
            <a:off x="675745" y="4389835"/>
            <a:ext cx="1060704" cy="1177831"/>
          </a:xfrm>
          <a:prstGeom prst="triangle">
            <a:avLst>
              <a:gd name="adj" fmla="val 7947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이등변 삼각형 26"/>
          <p:cNvSpPr/>
          <p:nvPr/>
        </p:nvSpPr>
        <p:spPr>
          <a:xfrm rot="16200000" flipV="1">
            <a:off x="297144" y="4686321"/>
            <a:ext cx="1044771" cy="287567"/>
          </a:xfrm>
          <a:prstGeom prst="triangle">
            <a:avLst>
              <a:gd name="adj" fmla="val 7720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이등변 삼각형 27"/>
          <p:cNvSpPr/>
          <p:nvPr/>
        </p:nvSpPr>
        <p:spPr>
          <a:xfrm flipV="1">
            <a:off x="675745" y="4307718"/>
            <a:ext cx="1044771" cy="287567"/>
          </a:xfrm>
          <a:prstGeom prst="triangle">
            <a:avLst>
              <a:gd name="adj" fmla="val 3344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9" name="Picture 2" descr="polygon art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r="72055" b="15759"/>
          <a:stretch/>
        </p:blipFill>
        <p:spPr bwMode="auto">
          <a:xfrm rot="5400000">
            <a:off x="10065229" y="3866669"/>
            <a:ext cx="1277775" cy="5388113"/>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그룹 38"/>
          <p:cNvGrpSpPr/>
          <p:nvPr/>
        </p:nvGrpSpPr>
        <p:grpSpPr>
          <a:xfrm>
            <a:off x="6446517" y="2086166"/>
            <a:ext cx="5570561" cy="1358080"/>
            <a:chOff x="3741416" y="3638698"/>
            <a:chExt cx="5570561" cy="1358080"/>
          </a:xfrm>
        </p:grpSpPr>
        <p:pic>
          <p:nvPicPr>
            <p:cNvPr id="40" name="Picture 2" descr="polygon art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18998" r="53057" b="14635"/>
            <a:stretch/>
          </p:blipFill>
          <p:spPr bwMode="auto">
            <a:xfrm rot="5400000">
              <a:off x="5847657" y="1532457"/>
              <a:ext cx="1358080" cy="5570561"/>
            </a:xfrm>
            <a:prstGeom prst="rect">
              <a:avLst/>
            </a:prstGeom>
            <a:noFill/>
            <a:extLst>
              <a:ext uri="{909E8E84-426E-40DD-AFC4-6F175D3DCCD1}">
                <a14:hiddenFill xmlns:a14="http://schemas.microsoft.com/office/drawing/2010/main">
                  <a:solidFill>
                    <a:srgbClr val="FFFFFF"/>
                  </a:solidFill>
                </a14:hiddenFill>
              </a:ext>
            </a:extLst>
          </p:spPr>
        </p:pic>
        <p:sp>
          <p:nvSpPr>
            <p:cNvPr id="41" name="직사각형 40"/>
            <p:cNvSpPr/>
            <p:nvPr/>
          </p:nvSpPr>
          <p:spPr>
            <a:xfrm>
              <a:off x="3867475" y="3710135"/>
              <a:ext cx="5318444" cy="1215205"/>
            </a:xfrm>
            <a:prstGeom prst="rect">
              <a:avLst/>
            </a:prstGeom>
            <a:solidFill>
              <a:srgbClr val="202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b="1" dirty="0" smtClean="0">
                  <a:solidFill>
                    <a:schemeClr val="bg1"/>
                  </a:solidFill>
                </a:rPr>
                <a:t>타이틀 이름</a:t>
              </a:r>
              <a:endParaRPr lang="ko-KR" altLang="en-US" sz="4800" b="1" dirty="0">
                <a:solidFill>
                  <a:schemeClr val="bg1"/>
                </a:solidFill>
              </a:endParaRPr>
            </a:p>
          </p:txBody>
        </p:sp>
        <p:sp>
          <p:nvSpPr>
            <p:cNvPr id="42" name="직사각형 41"/>
            <p:cNvSpPr/>
            <p:nvPr/>
          </p:nvSpPr>
          <p:spPr>
            <a:xfrm>
              <a:off x="3867475" y="3710134"/>
              <a:ext cx="5318444" cy="121520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bg1"/>
                </a:solidFill>
              </a:endParaRPr>
            </a:p>
          </p:txBody>
        </p:sp>
        <p:pic>
          <p:nvPicPr>
            <p:cNvPr id="43" name="Picture 4" descr="fishing iconì ëí ì´ë¯¸ì§ ê²ìê²°ê³¼"/>
            <p:cNvPicPr>
              <a:picLocks noChangeAspect="1" noChangeArrowheads="1"/>
            </p:cNvPicPr>
            <p:nvPr/>
          </p:nvPicPr>
          <p:blipFill rotWithShape="1">
            <a:blip r:embed="rId5"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19358873">
              <a:off x="3921592" y="4361132"/>
              <a:ext cx="670189" cy="53083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fishing iconì ëí ì´ë¯¸ì§ ê²ìê²°ê³¼"/>
            <p:cNvPicPr>
              <a:picLocks noChangeAspect="1" noChangeArrowheads="1"/>
            </p:cNvPicPr>
            <p:nvPr/>
          </p:nvPicPr>
          <p:blipFill rotWithShape="1">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4473809" y="3761529"/>
              <a:ext cx="365000" cy="633497"/>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그룹 44"/>
            <p:cNvGrpSpPr/>
            <p:nvPr/>
          </p:nvGrpSpPr>
          <p:grpSpPr>
            <a:xfrm>
              <a:off x="8375660" y="3794760"/>
              <a:ext cx="703465" cy="1087292"/>
              <a:chOff x="7618104" y="3721923"/>
              <a:chExt cx="942861" cy="1457309"/>
            </a:xfrm>
          </p:grpSpPr>
          <p:pic>
            <p:nvPicPr>
              <p:cNvPr id="46" name="Picture 4" descr="fishing iconì ëí ì´ë¯¸ì§ ê²ìê²°ê³¼"/>
              <p:cNvPicPr>
                <a:picLocks noChangeAspect="1" noChangeArrowheads="1"/>
              </p:cNvPicPr>
              <p:nvPr/>
            </p:nvPicPr>
            <p:blipFill rotWithShape="1">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8026568" y="4251729"/>
                <a:ext cx="534397" cy="92750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fishing iconì ëí ì´ë¯¸ì§ ê²ìê²°ê³¼"/>
              <p:cNvPicPr>
                <a:picLocks noChangeAspect="1" noChangeArrowheads="1"/>
              </p:cNvPicPr>
              <p:nvPr/>
            </p:nvPicPr>
            <p:blipFill rotWithShape="1">
              <a:blip r:embed="rId5"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2700000">
                <a:off x="7530037" y="3809990"/>
                <a:ext cx="847102" cy="670967"/>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3076" name="Picture 4" descr="ê´ë ¨ ì´ë¯¸ì§"/>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912" y="-1841468"/>
            <a:ext cx="4286250" cy="24098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ê´ë ¨ ì´ë¯¸ì§"/>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7410" y="693890"/>
            <a:ext cx="4286250" cy="240982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ê´ë ¨ ì´ë¯¸ì§"/>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589" y="3382777"/>
            <a:ext cx="3792807" cy="264913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ê´ë ¨ ì´ë¯¸ì§"/>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5444" y="3565240"/>
            <a:ext cx="5571634" cy="1364819"/>
          </a:xfrm>
          <a:prstGeom prst="rect">
            <a:avLst/>
          </a:prstGeom>
          <a:noFill/>
          <a:extLst>
            <a:ext uri="{909E8E84-426E-40DD-AFC4-6F175D3DCCD1}">
              <a14:hiddenFill xmlns:a14="http://schemas.microsoft.com/office/drawing/2010/main">
                <a:solidFill>
                  <a:srgbClr val="FFFFFF"/>
                </a:solidFill>
              </a14:hiddenFill>
            </a:ext>
          </a:extLst>
        </p:spPr>
      </p:pic>
      <p:sp>
        <p:nvSpPr>
          <p:cNvPr id="55" name="직사각형 54"/>
          <p:cNvSpPr/>
          <p:nvPr/>
        </p:nvSpPr>
        <p:spPr>
          <a:xfrm>
            <a:off x="6572576" y="3643416"/>
            <a:ext cx="5318444" cy="1215205"/>
          </a:xfrm>
          <a:prstGeom prst="rect">
            <a:avLst/>
          </a:prstGeom>
          <a:solidFill>
            <a:srgbClr val="20244A"/>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b="1" dirty="0" smtClean="0">
                <a:solidFill>
                  <a:schemeClr val="bg1"/>
                </a:solidFill>
              </a:rPr>
              <a:t>타이틀 이름</a:t>
            </a:r>
            <a:endParaRPr lang="ko-KR" altLang="en-US" sz="4800" b="1" dirty="0">
              <a:solidFill>
                <a:schemeClr val="bg1"/>
              </a:solidFill>
            </a:endParaRPr>
          </a:p>
        </p:txBody>
      </p:sp>
      <p:sp>
        <p:nvSpPr>
          <p:cNvPr id="56" name="직사각형 55"/>
          <p:cNvSpPr/>
          <p:nvPr/>
        </p:nvSpPr>
        <p:spPr>
          <a:xfrm>
            <a:off x="6572576" y="3643415"/>
            <a:ext cx="5318444" cy="121520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bg1"/>
              </a:solidFill>
            </a:endParaRPr>
          </a:p>
        </p:txBody>
      </p:sp>
      <p:pic>
        <p:nvPicPr>
          <p:cNvPr id="57" name="Picture 4" descr="fishing iconì ëí ì´ë¯¸ì§ ê²ìê²°ê³¼"/>
          <p:cNvPicPr>
            <a:picLocks noChangeAspect="1" noChangeArrowheads="1"/>
          </p:cNvPicPr>
          <p:nvPr/>
        </p:nvPicPr>
        <p:blipFill rotWithShape="1">
          <a:blip r:embed="rId5"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19358873">
            <a:off x="6626693" y="4294413"/>
            <a:ext cx="670189" cy="53083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fishing iconì ëí ì´ë¯¸ì§ ê²ìê²°ê³¼"/>
          <p:cNvPicPr>
            <a:picLocks noChangeAspect="1" noChangeArrowheads="1"/>
          </p:cNvPicPr>
          <p:nvPr/>
        </p:nvPicPr>
        <p:blipFill rotWithShape="1">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7178910" y="3694810"/>
            <a:ext cx="365000" cy="633497"/>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그룹 58"/>
          <p:cNvGrpSpPr/>
          <p:nvPr/>
        </p:nvGrpSpPr>
        <p:grpSpPr>
          <a:xfrm>
            <a:off x="11080761" y="3728041"/>
            <a:ext cx="703465" cy="1087292"/>
            <a:chOff x="7618104" y="3721923"/>
            <a:chExt cx="942861" cy="1457309"/>
          </a:xfrm>
        </p:grpSpPr>
        <p:pic>
          <p:nvPicPr>
            <p:cNvPr id="60" name="Picture 4" descr="fishing iconì ëí ì´ë¯¸ì§ ê²ìê²°ê³¼"/>
            <p:cNvPicPr>
              <a:picLocks noChangeAspect="1" noChangeArrowheads="1"/>
            </p:cNvPicPr>
            <p:nvPr/>
          </p:nvPicPr>
          <p:blipFill rotWithShape="1">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8026568" y="4251729"/>
              <a:ext cx="534397" cy="92750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fishing iconì ëí ì´ë¯¸ì§ ê²ìê²°ê³¼"/>
            <p:cNvPicPr>
              <a:picLocks noChangeAspect="1" noChangeArrowheads="1"/>
            </p:cNvPicPr>
            <p:nvPr/>
          </p:nvPicPr>
          <p:blipFill rotWithShape="1">
            <a:blip r:embed="rId5"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2700000">
              <a:off x="7530037" y="3809990"/>
              <a:ext cx="847102" cy="6709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그룹 37"/>
          <p:cNvGrpSpPr/>
          <p:nvPr/>
        </p:nvGrpSpPr>
        <p:grpSpPr>
          <a:xfrm>
            <a:off x="6276620" y="409578"/>
            <a:ext cx="5910354" cy="1440920"/>
            <a:chOff x="6276620" y="409578"/>
            <a:chExt cx="5910354" cy="1440920"/>
          </a:xfrm>
        </p:grpSpPr>
        <p:pic>
          <p:nvPicPr>
            <p:cNvPr id="33" name="Picture 2" descr="polygon art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18998" r="53057" b="14635"/>
            <a:stretch/>
          </p:blipFill>
          <p:spPr bwMode="auto">
            <a:xfrm rot="5400000">
              <a:off x="8511337" y="-1825139"/>
              <a:ext cx="1440920" cy="5910354"/>
            </a:xfrm>
            <a:prstGeom prst="rect">
              <a:avLst/>
            </a:prstGeom>
            <a:noFill/>
            <a:extLst>
              <a:ext uri="{909E8E84-426E-40DD-AFC4-6F175D3DCCD1}">
                <a14:hiddenFill xmlns:a14="http://schemas.microsoft.com/office/drawing/2010/main">
                  <a:solidFill>
                    <a:srgbClr val="FFFFFF"/>
                  </a:solidFill>
                </a14:hiddenFill>
              </a:ext>
            </a:extLst>
          </p:spPr>
        </p:pic>
        <p:sp>
          <p:nvSpPr>
            <p:cNvPr id="31" name="직사각형 30"/>
            <p:cNvSpPr/>
            <p:nvPr/>
          </p:nvSpPr>
          <p:spPr>
            <a:xfrm>
              <a:off x="6572575" y="522435"/>
              <a:ext cx="5318444" cy="1215205"/>
            </a:xfrm>
            <a:prstGeom prst="rect">
              <a:avLst/>
            </a:prstGeom>
            <a:solidFill>
              <a:srgbClr val="202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800" b="1" dirty="0" smtClean="0">
                  <a:solidFill>
                    <a:schemeClr val="bg1"/>
                  </a:solidFill>
                </a:rPr>
                <a:t>타이틀 이름</a:t>
              </a:r>
              <a:endParaRPr lang="ko-KR" altLang="en-US" sz="4800" b="1" dirty="0">
                <a:solidFill>
                  <a:schemeClr val="bg1"/>
                </a:solidFill>
              </a:endParaRPr>
            </a:p>
          </p:txBody>
        </p:sp>
        <p:pic>
          <p:nvPicPr>
            <p:cNvPr id="3082" name="Picture 10" descr="ê´ë ¨ ì´ë¯¸ì§"/>
            <p:cNvPicPr>
              <a:picLocks noChangeAspect="1" noChangeArrowheads="1"/>
            </p:cNvPicPr>
            <p:nvPr/>
          </p:nvPicPr>
          <p:blipFill rotWithShape="1">
            <a:blip r:embed="rId9">
              <a:extLst>
                <a:ext uri="{28A0092B-C50C-407E-A947-70E740481C1C}">
                  <a14:useLocalDpi xmlns:a14="http://schemas.microsoft.com/office/drawing/2010/main" val="0"/>
                </a:ext>
              </a:extLst>
            </a:blip>
            <a:srcRect r="69943"/>
            <a:stretch/>
          </p:blipFill>
          <p:spPr bwMode="auto">
            <a:xfrm rot="5400000">
              <a:off x="8630790" y="-1533024"/>
              <a:ext cx="1202012" cy="5318444"/>
            </a:xfrm>
            <a:prstGeom prst="rect">
              <a:avLst/>
            </a:prstGeom>
            <a:noFill/>
            <a:extLst>
              <a:ext uri="{909E8E84-426E-40DD-AFC4-6F175D3DCCD1}">
                <a14:hiddenFill xmlns:a14="http://schemas.microsoft.com/office/drawing/2010/main">
                  <a:solidFill>
                    <a:srgbClr val="FFFFFF"/>
                  </a:solidFill>
                </a14:hiddenFill>
              </a:ext>
            </a:extLst>
          </p:spPr>
        </p:pic>
        <p:sp>
          <p:nvSpPr>
            <p:cNvPr id="32" name="직사각형 31"/>
            <p:cNvSpPr/>
            <p:nvPr/>
          </p:nvSpPr>
          <p:spPr>
            <a:xfrm>
              <a:off x="6572575" y="522434"/>
              <a:ext cx="5318444" cy="121520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bg1"/>
                </a:solidFill>
              </a:endParaRPr>
            </a:p>
          </p:txBody>
        </p:sp>
        <p:pic>
          <p:nvPicPr>
            <p:cNvPr id="24" name="Picture 4" descr="fishing iconì ëí ì´ë¯¸ì§ ê²ìê²°ê³¼"/>
            <p:cNvPicPr>
              <a:picLocks noChangeAspect="1" noChangeArrowheads="1"/>
            </p:cNvPicPr>
            <p:nvPr/>
          </p:nvPicPr>
          <p:blipFill rotWithShape="1">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7178909" y="573829"/>
              <a:ext cx="365000" cy="63349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그룹 25"/>
            <p:cNvGrpSpPr/>
            <p:nvPr/>
          </p:nvGrpSpPr>
          <p:grpSpPr>
            <a:xfrm>
              <a:off x="11080760" y="607060"/>
              <a:ext cx="703465" cy="1087292"/>
              <a:chOff x="7618104" y="3721923"/>
              <a:chExt cx="942861" cy="1457309"/>
            </a:xfrm>
          </p:grpSpPr>
          <p:pic>
            <p:nvPicPr>
              <p:cNvPr id="34" name="Picture 4" descr="fishing iconì ëí ì´ë¯¸ì§ ê²ìê²°ê³¼"/>
              <p:cNvPicPr>
                <a:picLocks noChangeAspect="1" noChangeArrowheads="1"/>
              </p:cNvPicPr>
              <p:nvPr/>
            </p:nvPicPr>
            <p:blipFill rotWithShape="1">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8026568" y="4251729"/>
                <a:ext cx="534397" cy="92750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fishing iconì ëí ì´ë¯¸ì§ ê²ìê²°ê³¼"/>
              <p:cNvPicPr>
                <a:picLocks noChangeAspect="1" noChangeArrowheads="1"/>
              </p:cNvPicPr>
              <p:nvPr/>
            </p:nvPicPr>
            <p:blipFill rotWithShape="1">
              <a:blip r:embed="rId5"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2700000">
                <a:off x="7530037" y="3809990"/>
                <a:ext cx="847102" cy="670967"/>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4" descr="fishing iconì ëí ì´ë¯¸ì§ ê²ìê²°ê³¼"/>
            <p:cNvPicPr>
              <a:picLocks noChangeAspect="1" noChangeArrowheads="1"/>
            </p:cNvPicPr>
            <p:nvPr/>
          </p:nvPicPr>
          <p:blipFill rotWithShape="1">
            <a:blip r:embed="rId5"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19358873">
              <a:off x="6626692" y="1173432"/>
              <a:ext cx="670189" cy="5308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그룹 48"/>
          <p:cNvGrpSpPr/>
          <p:nvPr/>
        </p:nvGrpSpPr>
        <p:grpSpPr>
          <a:xfrm>
            <a:off x="6281646" y="-1283757"/>
            <a:ext cx="5910354" cy="1440920"/>
            <a:chOff x="6281646" y="-1283757"/>
            <a:chExt cx="5910354" cy="1440920"/>
          </a:xfrm>
        </p:grpSpPr>
        <p:pic>
          <p:nvPicPr>
            <p:cNvPr id="64" name="Picture 2" descr="polygon art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18998" r="53057" b="14635"/>
            <a:stretch/>
          </p:blipFill>
          <p:spPr bwMode="auto">
            <a:xfrm rot="5400000">
              <a:off x="8516363" y="-3518474"/>
              <a:ext cx="1440920" cy="5910354"/>
            </a:xfrm>
            <a:prstGeom prst="roundRect">
              <a:avLst/>
            </a:prstGeom>
            <a:noFill/>
            <a:extLst>
              <a:ext uri="{909E8E84-426E-40DD-AFC4-6F175D3DCCD1}">
                <a14:hiddenFill xmlns:a14="http://schemas.microsoft.com/office/drawing/2010/main">
                  <a:solidFill>
                    <a:srgbClr val="FFFFFF"/>
                  </a:solidFill>
                </a14:hiddenFill>
              </a:ext>
            </a:extLst>
          </p:spPr>
        </p:pic>
        <p:sp>
          <p:nvSpPr>
            <p:cNvPr id="48" name="모서리가 둥근 직사각형 47"/>
            <p:cNvSpPr/>
            <p:nvPr/>
          </p:nvSpPr>
          <p:spPr>
            <a:xfrm>
              <a:off x="6572574" y="-1173562"/>
              <a:ext cx="5318443" cy="1217654"/>
            </a:xfrm>
            <a:prstGeom prst="roundRect">
              <a:avLst/>
            </a:prstGeom>
            <a:solidFill>
              <a:srgbClr val="20244A">
                <a:alpha val="70000"/>
              </a:srgb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400" b="1" dirty="0" smtClean="0"/>
                <a:t>타이틀 이름</a:t>
              </a:r>
              <a:endParaRPr lang="ko-KR" altLang="en-US" sz="4400" b="1" dirty="0"/>
            </a:p>
          </p:txBody>
        </p:sp>
        <p:pic>
          <p:nvPicPr>
            <p:cNvPr id="68" name="Picture 4" descr="fishing iconì ëí ì´ë¯¸ì§ ê²ìê²°ê³¼"/>
            <p:cNvPicPr>
              <a:picLocks noChangeAspect="1" noChangeArrowheads="1"/>
            </p:cNvPicPr>
            <p:nvPr/>
          </p:nvPicPr>
          <p:blipFill rotWithShape="1">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7183935" y="-1119506"/>
              <a:ext cx="365000" cy="633497"/>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그룹 68"/>
            <p:cNvGrpSpPr/>
            <p:nvPr/>
          </p:nvGrpSpPr>
          <p:grpSpPr>
            <a:xfrm>
              <a:off x="11085786" y="-1086275"/>
              <a:ext cx="703465" cy="1087292"/>
              <a:chOff x="7618104" y="3721923"/>
              <a:chExt cx="942861" cy="1457309"/>
            </a:xfrm>
          </p:grpSpPr>
          <p:pic>
            <p:nvPicPr>
              <p:cNvPr id="71" name="Picture 4" descr="fishing iconì ëí ì´ë¯¸ì§ ê²ìê²°ê³¼"/>
              <p:cNvPicPr>
                <a:picLocks noChangeAspect="1" noChangeArrowheads="1"/>
              </p:cNvPicPr>
              <p:nvPr/>
            </p:nvPicPr>
            <p:blipFill rotWithShape="1">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8026568" y="4251729"/>
                <a:ext cx="534397" cy="92750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descr="fishing iconì ëí ì´ë¯¸ì§ ê²ìê²°ê³¼"/>
              <p:cNvPicPr>
                <a:picLocks noChangeAspect="1" noChangeArrowheads="1"/>
              </p:cNvPicPr>
              <p:nvPr/>
            </p:nvPicPr>
            <p:blipFill rotWithShape="1">
              <a:blip r:embed="rId5"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2700000">
                <a:off x="7530037" y="3809990"/>
                <a:ext cx="847102" cy="670967"/>
              </a:xfrm>
              <a:prstGeom prst="rect">
                <a:avLst/>
              </a:prstGeom>
              <a:noFill/>
              <a:extLst>
                <a:ext uri="{909E8E84-426E-40DD-AFC4-6F175D3DCCD1}">
                  <a14:hiddenFill xmlns:a14="http://schemas.microsoft.com/office/drawing/2010/main">
                    <a:solidFill>
                      <a:srgbClr val="FFFFFF"/>
                    </a:solidFill>
                  </a14:hiddenFill>
                </a:ext>
              </a:extLst>
            </p:spPr>
          </p:pic>
        </p:grpSp>
        <p:pic>
          <p:nvPicPr>
            <p:cNvPr id="70" name="Picture 4" descr="fishing iconì ëí ì´ë¯¸ì§ ê²ìê²°ê³¼"/>
            <p:cNvPicPr>
              <a:picLocks noChangeAspect="1" noChangeArrowheads="1"/>
            </p:cNvPicPr>
            <p:nvPr/>
          </p:nvPicPr>
          <p:blipFill rotWithShape="1">
            <a:blip r:embed="rId5"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19358873">
              <a:off x="6631718" y="-519903"/>
              <a:ext cx="670189" cy="530839"/>
            </a:xfrm>
            <a:prstGeom prst="rect">
              <a:avLst/>
            </a:prstGeom>
            <a:noFill/>
            <a:extLst>
              <a:ext uri="{909E8E84-426E-40DD-AFC4-6F175D3DCCD1}">
                <a14:hiddenFill xmlns:a14="http://schemas.microsoft.com/office/drawing/2010/main">
                  <a:solidFill>
                    <a:srgbClr val="FFFFFF"/>
                  </a:solidFill>
                </a14:hiddenFill>
              </a:ext>
            </a:extLst>
          </p:spPr>
        </p:pic>
      </p:grpSp>
      <p:pic>
        <p:nvPicPr>
          <p:cNvPr id="75" name="Picture 4" descr="fishing iconì ëí ì´ë¯¸ì§ ê²ìê²°ê³¼"/>
          <p:cNvPicPr>
            <a:picLocks noChangeAspect="1" noChangeArrowheads="1"/>
          </p:cNvPicPr>
          <p:nvPr/>
        </p:nvPicPr>
        <p:blipFill rotWithShape="1">
          <a:blip r:embed="rId10" cstate="print">
            <a:extLst>
              <a:ext uri="{BEBA8EAE-BF5A-486C-A8C5-ECC9F3942E4B}">
                <a14:imgProps xmlns:a14="http://schemas.microsoft.com/office/drawing/2010/main">
                  <a14:imgLayer r:embed="rId4">
                    <a14:imgEffect>
                      <a14:backgroundRemoval t="2245" b="96122" l="2429" r="98143">
                        <a14:foregroundMark x1="4000" y1="4898" x2="96714" y2="95714"/>
                        <a14:foregroundMark x1="98143" y1="2245" x2="2429" y2="96122"/>
                      </a14:backgroundRemoval>
                    </a14:imgEffect>
                  </a14:imgLayer>
                </a14:imgProps>
              </a:ext>
              <a:ext uri="{28A0092B-C50C-407E-A947-70E740481C1C}">
                <a14:useLocalDpi xmlns:a14="http://schemas.microsoft.com/office/drawing/2010/main" val="0"/>
              </a:ext>
            </a:extLst>
          </a:blip>
          <a:srcRect l="2953" t="6608" r="3801" b="8848"/>
          <a:stretch/>
        </p:blipFill>
        <p:spPr bwMode="auto">
          <a:xfrm>
            <a:off x="3236994" y="2907604"/>
            <a:ext cx="2857500" cy="181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177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내용 개체 틀 2"/>
          <p:cNvSpPr>
            <a:spLocks noGrp="1"/>
          </p:cNvSpPr>
          <p:nvPr>
            <p:ph idx="1"/>
          </p:nvPr>
        </p:nvSpPr>
        <p:spPr>
          <a:xfrm>
            <a:off x="0" y="9397"/>
            <a:ext cx="12192000" cy="1321013"/>
          </a:xfrm>
        </p:spPr>
        <p:txBody>
          <a:bodyPr>
            <a:normAutofit/>
          </a:bodyPr>
          <a:lstStyle/>
          <a:p>
            <a:pPr marL="0" indent="0">
              <a:buNone/>
            </a:pPr>
            <a:r>
              <a:rPr lang="ko-KR" altLang="en-US" sz="1200" dirty="0" smtClean="0"/>
              <a:t>기존 </a:t>
            </a:r>
            <a:r>
              <a:rPr lang="ko-KR" altLang="en-US" sz="1200" dirty="0" err="1" smtClean="0"/>
              <a:t>펫</a:t>
            </a:r>
            <a:r>
              <a:rPr lang="ko-KR" altLang="en-US" sz="1200" dirty="0" smtClean="0"/>
              <a:t> 라운지에서 분수가 커다란 낚시터를 변경되고 주위에 작은 낚시터가 추가된 낚시터 라운지가 추가된다</a:t>
            </a:r>
            <a:r>
              <a:rPr lang="en-US" altLang="ko-KR" sz="1200" dirty="0" smtClean="0"/>
              <a:t>.</a:t>
            </a:r>
          </a:p>
          <a:p>
            <a:pPr marL="0" indent="0">
              <a:buNone/>
            </a:pPr>
            <a:r>
              <a:rPr lang="ko-KR" altLang="en-US" sz="1200" dirty="0" smtClean="0"/>
              <a:t>낚시터 라운지에서 유저는 낚시터 </a:t>
            </a:r>
            <a:r>
              <a:rPr lang="ko-KR" altLang="en-US" sz="1200" dirty="0" err="1" smtClean="0"/>
              <a:t>엔티티를</a:t>
            </a:r>
            <a:r>
              <a:rPr lang="ko-KR" altLang="en-US" sz="1200" dirty="0" smtClean="0"/>
              <a:t> 클릭하여 </a:t>
            </a:r>
            <a:r>
              <a:rPr lang="ko-KR" altLang="en-US" sz="1200" dirty="0"/>
              <a:t>낚시를 시작할 수 있다</a:t>
            </a:r>
            <a:r>
              <a:rPr lang="en-US" altLang="ko-KR" sz="1200" dirty="0" smtClean="0"/>
              <a:t>.</a:t>
            </a:r>
          </a:p>
          <a:p>
            <a:pPr marL="0" indent="0">
              <a:buNone/>
            </a:pPr>
            <a:r>
              <a:rPr lang="en-US" altLang="ko-KR" sz="1200" dirty="0" smtClean="0"/>
              <a:t>(</a:t>
            </a:r>
            <a:r>
              <a:rPr lang="ko-KR" altLang="en-US" sz="1200" smtClean="0"/>
              <a:t>또한 낚시터 주변에 낚시 관련 </a:t>
            </a:r>
            <a:r>
              <a:rPr lang="en-US" altLang="ko-KR" sz="1200" dirty="0" smtClean="0"/>
              <a:t>NPC</a:t>
            </a:r>
            <a:r>
              <a:rPr lang="ko-KR" altLang="en-US" sz="1200" smtClean="0"/>
              <a:t>도 추가된다</a:t>
            </a:r>
            <a:r>
              <a:rPr lang="en-US" altLang="ko-KR" sz="1200" dirty="0" smtClean="0"/>
              <a:t>.)</a:t>
            </a:r>
            <a:endParaRPr lang="en-US" altLang="ko-KR" sz="1200" dirty="0"/>
          </a:p>
        </p:txBody>
      </p:sp>
      <p:pic>
        <p:nvPicPr>
          <p:cNvPr id="61" name="그림 6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1124" y="1547812"/>
            <a:ext cx="4572000" cy="3762375"/>
          </a:xfrm>
          <a:prstGeom prst="rect">
            <a:avLst/>
          </a:prstGeom>
        </p:spPr>
      </p:pic>
      <p:sp>
        <p:nvSpPr>
          <p:cNvPr id="3" name="직사각형 2"/>
          <p:cNvSpPr/>
          <p:nvPr/>
        </p:nvSpPr>
        <p:spPr>
          <a:xfrm>
            <a:off x="4324865" y="2108886"/>
            <a:ext cx="3443416" cy="185351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8534400" y="2257167"/>
            <a:ext cx="3199915" cy="369332"/>
          </a:xfrm>
          <a:prstGeom prst="rect">
            <a:avLst/>
          </a:prstGeom>
          <a:noFill/>
          <a:ln>
            <a:solidFill>
              <a:srgbClr val="FF0000"/>
            </a:solidFill>
          </a:ln>
        </p:spPr>
        <p:txBody>
          <a:bodyPr wrap="none" rtlCol="0">
            <a:spAutoFit/>
          </a:bodyPr>
          <a:lstStyle/>
          <a:p>
            <a:r>
              <a:rPr lang="ko-KR" altLang="en-US" dirty="0" smtClean="0"/>
              <a:t>분수가 커다란 낚시터로 변경</a:t>
            </a:r>
            <a:endParaRPr lang="ko-KR" altLang="en-US" dirty="0"/>
          </a:p>
        </p:txBody>
      </p:sp>
      <p:cxnSp>
        <p:nvCxnSpPr>
          <p:cNvPr id="13" name="직선 화살표 연결선 12"/>
          <p:cNvCxnSpPr>
            <a:stCxn id="10" idx="1"/>
            <a:endCxn id="3" idx="3"/>
          </p:cNvCxnSpPr>
          <p:nvPr/>
        </p:nvCxnSpPr>
        <p:spPr>
          <a:xfrm flipH="1">
            <a:off x="7768281" y="2441833"/>
            <a:ext cx="766119" cy="593810"/>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15" name="직사각형 14"/>
          <p:cNvSpPr/>
          <p:nvPr/>
        </p:nvSpPr>
        <p:spPr>
          <a:xfrm>
            <a:off x="4843848" y="2561967"/>
            <a:ext cx="436606" cy="1243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N</a:t>
            </a:r>
          </a:p>
          <a:p>
            <a:pPr algn="ctr"/>
            <a:r>
              <a:rPr lang="en-US" altLang="ko-KR" dirty="0" smtClean="0"/>
              <a:t>P</a:t>
            </a:r>
          </a:p>
          <a:p>
            <a:pPr algn="ctr"/>
            <a:r>
              <a:rPr lang="en-US" altLang="ko-KR" dirty="0"/>
              <a:t>C</a:t>
            </a:r>
            <a:endParaRPr lang="ko-KR" altLang="en-US"/>
          </a:p>
        </p:txBody>
      </p:sp>
      <p:sp>
        <p:nvSpPr>
          <p:cNvPr id="62" name="TextBox 61"/>
          <p:cNvSpPr txBox="1"/>
          <p:nvPr/>
        </p:nvSpPr>
        <p:spPr>
          <a:xfrm>
            <a:off x="761372" y="2108886"/>
            <a:ext cx="2268570" cy="369332"/>
          </a:xfrm>
          <a:prstGeom prst="rect">
            <a:avLst/>
          </a:prstGeom>
          <a:noFill/>
          <a:ln>
            <a:solidFill>
              <a:srgbClr val="00B0F0"/>
            </a:solidFill>
          </a:ln>
        </p:spPr>
        <p:txBody>
          <a:bodyPr wrap="none" rtlCol="0">
            <a:spAutoFit/>
          </a:bodyPr>
          <a:lstStyle/>
          <a:p>
            <a:r>
              <a:rPr lang="ko-KR" altLang="en-US" dirty="0" smtClean="0"/>
              <a:t>낚시 관련 </a:t>
            </a:r>
            <a:r>
              <a:rPr lang="en-US" altLang="ko-KR" dirty="0" smtClean="0"/>
              <a:t>NPC </a:t>
            </a:r>
            <a:r>
              <a:rPr lang="ko-KR" altLang="en-US" smtClean="0"/>
              <a:t>배치</a:t>
            </a:r>
            <a:endParaRPr lang="ko-KR" altLang="en-US" dirty="0"/>
          </a:p>
        </p:txBody>
      </p:sp>
      <p:cxnSp>
        <p:nvCxnSpPr>
          <p:cNvPr id="66" name="직선 화살표 연결선 65"/>
          <p:cNvCxnSpPr>
            <a:stCxn id="62" idx="3"/>
          </p:cNvCxnSpPr>
          <p:nvPr/>
        </p:nvCxnSpPr>
        <p:spPr>
          <a:xfrm>
            <a:off x="3029942" y="2293552"/>
            <a:ext cx="1813906" cy="89037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6951683" y="5622411"/>
            <a:ext cx="4799712" cy="369332"/>
          </a:xfrm>
          <a:prstGeom prst="rect">
            <a:avLst/>
          </a:prstGeom>
          <a:noFill/>
          <a:ln>
            <a:solidFill>
              <a:srgbClr val="00B050"/>
            </a:solidFill>
          </a:ln>
        </p:spPr>
        <p:txBody>
          <a:bodyPr wrap="none" rtlCol="0">
            <a:spAutoFit/>
          </a:bodyPr>
          <a:lstStyle/>
          <a:p>
            <a:r>
              <a:rPr lang="ko-KR" altLang="en-US" dirty="0" smtClean="0"/>
              <a:t>커다란 낚시터 외에 작은 낚시터가 추가된다</a:t>
            </a:r>
            <a:r>
              <a:rPr lang="en-US" altLang="ko-KR" dirty="0" smtClean="0"/>
              <a:t>.</a:t>
            </a:r>
            <a:endParaRPr lang="ko-KR" altLang="en-US" dirty="0"/>
          </a:p>
        </p:txBody>
      </p:sp>
      <p:sp>
        <p:nvSpPr>
          <p:cNvPr id="12" name="직사각형 11"/>
          <p:cNvSpPr/>
          <p:nvPr/>
        </p:nvSpPr>
        <p:spPr>
          <a:xfrm>
            <a:off x="2877424" y="3771303"/>
            <a:ext cx="1377268" cy="1278869"/>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8071607" y="3076415"/>
            <a:ext cx="1377268" cy="1278869"/>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직선 화살표 연결선 15"/>
          <p:cNvCxnSpPr>
            <a:stCxn id="11" idx="0"/>
            <a:endCxn id="14" idx="2"/>
          </p:cNvCxnSpPr>
          <p:nvPr/>
        </p:nvCxnSpPr>
        <p:spPr>
          <a:xfrm flipH="1" flipV="1">
            <a:off x="8760241" y="4355284"/>
            <a:ext cx="591298" cy="1267127"/>
          </a:xfrm>
          <a:prstGeom prst="straightConnector1">
            <a:avLst/>
          </a:prstGeom>
          <a:ln>
            <a:solidFill>
              <a:srgbClr val="00B050"/>
            </a:solidFill>
            <a:tailEnd type="triangle"/>
          </a:ln>
        </p:spPr>
        <p:style>
          <a:lnRef idx="3">
            <a:schemeClr val="accent6"/>
          </a:lnRef>
          <a:fillRef idx="0">
            <a:schemeClr val="accent6"/>
          </a:fillRef>
          <a:effectRef idx="2">
            <a:schemeClr val="accent6"/>
          </a:effectRef>
          <a:fontRef idx="minor">
            <a:schemeClr val="tx1"/>
          </a:fontRef>
        </p:style>
      </p:cxnSp>
      <p:cxnSp>
        <p:nvCxnSpPr>
          <p:cNvPr id="17" name="직선 화살표 연결선 16"/>
          <p:cNvCxnSpPr>
            <a:stCxn id="11" idx="1"/>
            <a:endCxn id="12" idx="2"/>
          </p:cNvCxnSpPr>
          <p:nvPr/>
        </p:nvCxnSpPr>
        <p:spPr>
          <a:xfrm flipH="1" flipV="1">
            <a:off x="3566058" y="5050172"/>
            <a:ext cx="3385625" cy="756905"/>
          </a:xfrm>
          <a:prstGeom prst="straightConnector1">
            <a:avLst/>
          </a:prstGeom>
          <a:ln>
            <a:solidFill>
              <a:srgbClr val="00B05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17220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1458567" y="-467467"/>
            <a:ext cx="5910354" cy="1440920"/>
            <a:chOff x="6281646" y="-1283757"/>
            <a:chExt cx="5910354" cy="1440920"/>
          </a:xfrm>
        </p:grpSpPr>
        <p:pic>
          <p:nvPicPr>
            <p:cNvPr id="5" name="Picture 2" descr="polygon art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18998" r="53057" b="14635"/>
            <a:stretch/>
          </p:blipFill>
          <p:spPr bwMode="auto">
            <a:xfrm rot="5400000">
              <a:off x="8516363" y="-3518474"/>
              <a:ext cx="1440920" cy="5910354"/>
            </a:xfrm>
            <a:prstGeom prst="roundRect">
              <a:avLst/>
            </a:prstGeom>
            <a:noFill/>
            <a:extLst>
              <a:ext uri="{909E8E84-426E-40DD-AFC4-6F175D3DCCD1}">
                <a14:hiddenFill xmlns:a14="http://schemas.microsoft.com/office/drawing/2010/main">
                  <a:solidFill>
                    <a:srgbClr val="FFFFFF"/>
                  </a:solidFill>
                </a14:hiddenFill>
              </a:ext>
            </a:extLst>
          </p:spPr>
        </p:pic>
        <p:sp>
          <p:nvSpPr>
            <p:cNvPr id="6" name="모서리가 둥근 직사각형 5"/>
            <p:cNvSpPr/>
            <p:nvPr/>
          </p:nvSpPr>
          <p:spPr>
            <a:xfrm>
              <a:off x="6466841" y="-1173562"/>
              <a:ext cx="5529910" cy="1217654"/>
            </a:xfrm>
            <a:prstGeom prst="roundRect">
              <a:avLst/>
            </a:prstGeom>
            <a:solidFill>
              <a:srgbClr val="20244A">
                <a:alpha val="70000"/>
              </a:srgb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400" b="1" dirty="0" smtClean="0"/>
                <a:t>타이틀 이름</a:t>
              </a:r>
              <a:endParaRPr lang="ko-KR" altLang="en-US" sz="4400" b="1" dirty="0"/>
            </a:p>
          </p:txBody>
        </p:sp>
        <p:pic>
          <p:nvPicPr>
            <p:cNvPr id="7" name="Picture 4" descr="fishing iconì ëí ì´ë¯¸ì§ ê²ìê²°ê³¼"/>
            <p:cNvPicPr>
              <a:picLocks noChangeAspect="1" noChangeArrowheads="1"/>
            </p:cNvPicPr>
            <p:nvPr/>
          </p:nvPicPr>
          <p:blipFill rotWithShape="1">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9739268">
              <a:off x="6978195" y="-1172846"/>
              <a:ext cx="365000" cy="63349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p:cNvGrpSpPr/>
            <p:nvPr/>
          </p:nvGrpSpPr>
          <p:grpSpPr>
            <a:xfrm>
              <a:off x="11085786" y="-1086275"/>
              <a:ext cx="703465" cy="1087292"/>
              <a:chOff x="7618104" y="3721923"/>
              <a:chExt cx="942861" cy="1457309"/>
            </a:xfrm>
          </p:grpSpPr>
          <p:pic>
            <p:nvPicPr>
              <p:cNvPr id="10" name="Picture 4" descr="fishing iconì ëí ì´ë¯¸ì§ ê²ìê²°ê³¼"/>
              <p:cNvPicPr>
                <a:picLocks noChangeAspect="1" noChangeArrowheads="1"/>
              </p:cNvPicPr>
              <p:nvPr/>
            </p:nvPicPr>
            <p:blipFill rotWithShape="1">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8026568" y="4251729"/>
                <a:ext cx="534397" cy="9275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fishing iconì ëí ì´ë¯¸ì§ ê²ìê²°ê³¼"/>
              <p:cNvPicPr>
                <a:picLocks noChangeAspect="1" noChangeArrowheads="1"/>
              </p:cNvPicPr>
              <p:nvPr/>
            </p:nvPicPr>
            <p:blipFill rotWithShape="1">
              <a:blip r:embed="rId5"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2700000">
                <a:off x="7530037" y="3809990"/>
                <a:ext cx="847102" cy="670967"/>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4" descr="fishing iconì ëí ì´ë¯¸ì§ ê²ìê²°ê³¼"/>
            <p:cNvPicPr>
              <a:picLocks noChangeAspect="1" noChangeArrowheads="1"/>
            </p:cNvPicPr>
            <p:nvPr/>
          </p:nvPicPr>
          <p:blipFill rotWithShape="1">
            <a:blip r:embed="rId5"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19358873">
              <a:off x="6631718" y="-519903"/>
              <a:ext cx="670189" cy="5308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그룹 56"/>
          <p:cNvGrpSpPr/>
          <p:nvPr/>
        </p:nvGrpSpPr>
        <p:grpSpPr>
          <a:xfrm>
            <a:off x="185011" y="1465555"/>
            <a:ext cx="5910354" cy="2579243"/>
            <a:chOff x="185011" y="2476121"/>
            <a:chExt cx="5910354" cy="2579243"/>
          </a:xfrm>
        </p:grpSpPr>
        <p:grpSp>
          <p:nvGrpSpPr>
            <p:cNvPr id="53" name="그룹 52"/>
            <p:cNvGrpSpPr/>
            <p:nvPr/>
          </p:nvGrpSpPr>
          <p:grpSpPr>
            <a:xfrm rot="10800000">
              <a:off x="4276170" y="4246987"/>
              <a:ext cx="1807610" cy="808377"/>
              <a:chOff x="6428820" y="2637262"/>
              <a:chExt cx="1807610" cy="808377"/>
            </a:xfrm>
          </p:grpSpPr>
          <p:pic>
            <p:nvPicPr>
              <p:cNvPr id="54" name="Picture 10" descr="wave iconì ëí ì´ë¯¸ì§ ê²ìê²°ê³¼"/>
              <p:cNvPicPr>
                <a:picLocks noChangeAspect="1" noChangeArrowheads="1"/>
              </p:cNvPicPr>
              <p:nvPr/>
            </p:nvPicPr>
            <p:blipFill rotWithShape="1">
              <a:blip r:embed="rId6">
                <a:extLst>
                  <a:ext uri="{28A0092B-C50C-407E-A947-70E740481C1C}">
                    <a14:useLocalDpi xmlns:a14="http://schemas.microsoft.com/office/drawing/2010/main" val="0"/>
                  </a:ext>
                </a:extLst>
              </a:blip>
              <a:srcRect l="74553" t="71411" r="1"/>
              <a:stretch/>
            </p:blipFill>
            <p:spPr bwMode="auto">
              <a:xfrm rot="21132557">
                <a:off x="6428820" y="2637262"/>
                <a:ext cx="1095013" cy="79963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wave iconì ëí ì´ë¯¸ì§ ê²ìê²°ê³¼"/>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71795" b="99231" l="40833" r="68167">
                            <a14:foregroundMark x1="63167" y1="80769" x2="60167" y2="79744"/>
                          </a14:backgroundRemoval>
                        </a14:imgEffect>
                      </a14:imgLayer>
                    </a14:imgProps>
                  </a:ext>
                  <a:ext uri="{28A0092B-C50C-407E-A947-70E740481C1C}">
                    <a14:useLocalDpi xmlns:a14="http://schemas.microsoft.com/office/drawing/2010/main" val="0"/>
                  </a:ext>
                </a:extLst>
              </a:blip>
              <a:srcRect l="39141" t="71411" r="30259"/>
              <a:stretch/>
            </p:blipFill>
            <p:spPr bwMode="auto">
              <a:xfrm>
                <a:off x="6919670" y="2646003"/>
                <a:ext cx="1316760" cy="7996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그룹 23"/>
            <p:cNvGrpSpPr/>
            <p:nvPr/>
          </p:nvGrpSpPr>
          <p:grpSpPr>
            <a:xfrm>
              <a:off x="185011" y="2476121"/>
              <a:ext cx="5910354" cy="1990152"/>
              <a:chOff x="1289911" y="3123821"/>
              <a:chExt cx="5910354" cy="1990152"/>
            </a:xfrm>
          </p:grpSpPr>
          <p:pic>
            <p:nvPicPr>
              <p:cNvPr id="12" name="Picture 10" descr="wave iconì ëí ì´ë¯¸ì§ ê²ìê²°ê³¼"/>
              <p:cNvPicPr>
                <a:picLocks noChangeAspect="1" noChangeArrowheads="1"/>
              </p:cNvPicPr>
              <p:nvPr/>
            </p:nvPicPr>
            <p:blipFill rotWithShape="1">
              <a:blip r:embed="rId6">
                <a:extLst>
                  <a:ext uri="{28A0092B-C50C-407E-A947-70E740481C1C}">
                    <a14:useLocalDpi xmlns:a14="http://schemas.microsoft.com/office/drawing/2010/main" val="0"/>
                  </a:ext>
                </a:extLst>
              </a:blip>
              <a:srcRect l="74553" t="71411" r="1"/>
              <a:stretch/>
            </p:blipFill>
            <p:spPr bwMode="auto">
              <a:xfrm rot="21132557">
                <a:off x="1341991" y="3123821"/>
                <a:ext cx="1095013" cy="7996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wave iconì ëí ì´ë¯¸ì§ ê²ìê²°ê³¼"/>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71795" b="99231" l="40833" r="68167">
                            <a14:foregroundMark x1="63167" y1="80769" x2="60167" y2="79744"/>
                          </a14:backgroundRemoval>
                        </a14:imgEffect>
                      </a14:imgLayer>
                    </a14:imgProps>
                  </a:ext>
                  <a:ext uri="{28A0092B-C50C-407E-A947-70E740481C1C}">
                    <a14:useLocalDpi xmlns:a14="http://schemas.microsoft.com/office/drawing/2010/main" val="0"/>
                  </a:ext>
                </a:extLst>
              </a:blip>
              <a:srcRect l="39141" t="71411" r="30259"/>
              <a:stretch/>
            </p:blipFill>
            <p:spPr bwMode="auto">
              <a:xfrm>
                <a:off x="1832841" y="3132562"/>
                <a:ext cx="1316760" cy="799636"/>
              </a:xfrm>
              <a:prstGeom prst="rect">
                <a:avLst/>
              </a:prstGeom>
              <a:noFill/>
              <a:extLst>
                <a:ext uri="{909E8E84-426E-40DD-AFC4-6F175D3DCCD1}">
                  <a14:hiddenFill xmlns:a14="http://schemas.microsoft.com/office/drawing/2010/main">
                    <a:solidFill>
                      <a:srgbClr val="FFFFFF"/>
                    </a:solidFill>
                  </a14:hiddenFill>
                </a:ext>
              </a:extLst>
            </p:spPr>
          </p:pic>
          <p:sp>
            <p:nvSpPr>
              <p:cNvPr id="13" name="모서리가 둥근 직사각형 12"/>
              <p:cNvSpPr/>
              <p:nvPr/>
            </p:nvSpPr>
            <p:spPr>
              <a:xfrm>
                <a:off x="1289911" y="3670177"/>
                <a:ext cx="5910354" cy="1443796"/>
              </a:xfrm>
              <a:prstGeom prst="roundRect">
                <a:avLst/>
              </a:prstGeom>
              <a:solidFill>
                <a:srgbClr val="017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a:off x="1480133" y="3783248"/>
                <a:ext cx="5529910" cy="1217654"/>
                <a:chOff x="6466841" y="-1173562"/>
                <a:chExt cx="5529910" cy="1217654"/>
              </a:xfrm>
            </p:grpSpPr>
            <p:sp>
              <p:nvSpPr>
                <p:cNvPr id="18" name="모서리가 둥근 직사각형 17"/>
                <p:cNvSpPr/>
                <p:nvPr/>
              </p:nvSpPr>
              <p:spPr>
                <a:xfrm>
                  <a:off x="6466841" y="-1173562"/>
                  <a:ext cx="5529910" cy="1217654"/>
                </a:xfrm>
                <a:prstGeom prst="roundRect">
                  <a:avLst/>
                </a:prstGeom>
                <a:solidFill>
                  <a:srgbClr val="20244A">
                    <a:alpha val="70000"/>
                  </a:srgb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400" dirty="0" smtClean="0">
                      <a:solidFill>
                        <a:srgbClr val="FFFF00"/>
                      </a:solidFill>
                    </a:rPr>
                    <a:t>타이틀 이름</a:t>
                  </a:r>
                  <a:endParaRPr lang="ko-KR" altLang="en-US" sz="4400" dirty="0">
                    <a:solidFill>
                      <a:srgbClr val="FFFF00"/>
                    </a:solidFill>
                  </a:endParaRPr>
                </a:p>
              </p:txBody>
            </p:sp>
            <p:pic>
              <p:nvPicPr>
                <p:cNvPr id="19" name="Picture 4" descr="fishing iconì ëí ì´ë¯¸ì§ ê²ìê²°ê³¼"/>
                <p:cNvPicPr>
                  <a:picLocks noChangeAspect="1" noChangeArrowheads="1"/>
                </p:cNvPicPr>
                <p:nvPr/>
              </p:nvPicPr>
              <p:blipFill rotWithShape="1">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9739268">
                  <a:off x="6978195" y="-1172846"/>
                  <a:ext cx="365000" cy="633497"/>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그룹 19"/>
                <p:cNvGrpSpPr/>
                <p:nvPr/>
              </p:nvGrpSpPr>
              <p:grpSpPr>
                <a:xfrm>
                  <a:off x="11085786" y="-1086275"/>
                  <a:ext cx="703465" cy="1087292"/>
                  <a:chOff x="7618104" y="3721923"/>
                  <a:chExt cx="942861" cy="1457309"/>
                </a:xfrm>
              </p:grpSpPr>
              <p:pic>
                <p:nvPicPr>
                  <p:cNvPr id="22" name="Picture 4" descr="fishing iconì ëí ì´ë¯¸ì§ ê²ìê²°ê³¼"/>
                  <p:cNvPicPr>
                    <a:picLocks noChangeAspect="1" noChangeArrowheads="1"/>
                  </p:cNvPicPr>
                  <p:nvPr/>
                </p:nvPicPr>
                <p:blipFill rotWithShape="1">
                  <a:blip r:embed="rId3"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8026568" y="4251729"/>
                    <a:ext cx="534397" cy="9275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fishing iconì ëí ì´ë¯¸ì§ ê²ìê²°ê³¼"/>
                  <p:cNvPicPr>
                    <a:picLocks noChangeAspect="1" noChangeArrowheads="1"/>
                  </p:cNvPicPr>
                  <p:nvPr/>
                </p:nvPicPr>
                <p:blipFill rotWithShape="1">
                  <a:blip r:embed="rId5"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2700000">
                    <a:off x="7530037" y="3809990"/>
                    <a:ext cx="847102" cy="670967"/>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4" descr="fishing iconì ëí ì´ë¯¸ì§ ê²ìê²°ê³¼"/>
                <p:cNvPicPr>
                  <a:picLocks noChangeAspect="1" noChangeArrowheads="1"/>
                </p:cNvPicPr>
                <p:nvPr/>
              </p:nvPicPr>
              <p:blipFill rotWithShape="1">
                <a:blip r:embed="rId5" cstate="print">
                  <a:duotone>
                    <a:schemeClr val="accent4">
                      <a:shade val="45000"/>
                      <a:satMod val="135000"/>
                    </a:schemeClr>
                    <a:prstClr val="white"/>
                  </a:duotone>
                  <a:extLst>
                    <a:ext uri="{BEBA8EAE-BF5A-486C-A8C5-ECC9F3942E4B}">
                      <a14:imgProps xmlns:a14="http://schemas.microsoft.com/office/drawing/2010/main">
                        <a14:imgLayer r:embed="rId4">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19358873">
                  <a:off x="6631718" y="-519903"/>
                  <a:ext cx="670189" cy="530839"/>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58" name="그룹 57"/>
          <p:cNvGrpSpPr/>
          <p:nvPr/>
        </p:nvGrpSpPr>
        <p:grpSpPr>
          <a:xfrm>
            <a:off x="6224340" y="1474296"/>
            <a:ext cx="5910354" cy="2580027"/>
            <a:chOff x="6224340" y="2484862"/>
            <a:chExt cx="5910354" cy="2580027"/>
          </a:xfrm>
        </p:grpSpPr>
        <p:grpSp>
          <p:nvGrpSpPr>
            <p:cNvPr id="49" name="그룹 48"/>
            <p:cNvGrpSpPr/>
            <p:nvPr/>
          </p:nvGrpSpPr>
          <p:grpSpPr>
            <a:xfrm rot="10800000">
              <a:off x="10315020" y="4256512"/>
              <a:ext cx="1807610" cy="808377"/>
              <a:chOff x="6428820" y="2637262"/>
              <a:chExt cx="1807610" cy="808377"/>
            </a:xfrm>
          </p:grpSpPr>
          <p:pic>
            <p:nvPicPr>
              <p:cNvPr id="47" name="Picture 10" descr="wave iconì ëí ì´ë¯¸ì§ ê²ìê²°ê³¼"/>
              <p:cNvPicPr>
                <a:picLocks noChangeAspect="1" noChangeArrowheads="1"/>
              </p:cNvPicPr>
              <p:nvPr/>
            </p:nvPicPr>
            <p:blipFill rotWithShape="1">
              <a:blip r:embed="rId6">
                <a:extLst>
                  <a:ext uri="{28A0092B-C50C-407E-A947-70E740481C1C}">
                    <a14:useLocalDpi xmlns:a14="http://schemas.microsoft.com/office/drawing/2010/main" val="0"/>
                  </a:ext>
                </a:extLst>
              </a:blip>
              <a:srcRect l="74553" t="71411" r="1"/>
              <a:stretch/>
            </p:blipFill>
            <p:spPr bwMode="auto">
              <a:xfrm rot="21132557">
                <a:off x="6428820" y="2637262"/>
                <a:ext cx="1095013" cy="79963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wave iconì ëí ì´ë¯¸ì§ ê²ìê²°ê³¼"/>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71795" b="99231" l="40833" r="68167">
                            <a14:foregroundMark x1="63167" y1="80769" x2="60167" y2="79744"/>
                          </a14:backgroundRemoval>
                        </a14:imgEffect>
                      </a14:imgLayer>
                    </a14:imgProps>
                  </a:ext>
                  <a:ext uri="{28A0092B-C50C-407E-A947-70E740481C1C}">
                    <a14:useLocalDpi xmlns:a14="http://schemas.microsoft.com/office/drawing/2010/main" val="0"/>
                  </a:ext>
                </a:extLst>
              </a:blip>
              <a:srcRect l="39141" t="71411" r="30259"/>
              <a:stretch/>
            </p:blipFill>
            <p:spPr bwMode="auto">
              <a:xfrm>
                <a:off x="6919670" y="2646003"/>
                <a:ext cx="1316760" cy="7996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그룹 24"/>
            <p:cNvGrpSpPr/>
            <p:nvPr/>
          </p:nvGrpSpPr>
          <p:grpSpPr>
            <a:xfrm>
              <a:off x="6224340" y="2484862"/>
              <a:ext cx="5910354" cy="1990152"/>
              <a:chOff x="1289911" y="3123821"/>
              <a:chExt cx="5910354" cy="1990152"/>
            </a:xfrm>
          </p:grpSpPr>
          <p:pic>
            <p:nvPicPr>
              <p:cNvPr id="26" name="Picture 10" descr="wave iconì ëí ì´ë¯¸ì§ ê²ìê²°ê³¼"/>
              <p:cNvPicPr>
                <a:picLocks noChangeAspect="1" noChangeArrowheads="1"/>
              </p:cNvPicPr>
              <p:nvPr/>
            </p:nvPicPr>
            <p:blipFill rotWithShape="1">
              <a:blip r:embed="rId6">
                <a:extLst>
                  <a:ext uri="{28A0092B-C50C-407E-A947-70E740481C1C}">
                    <a14:useLocalDpi xmlns:a14="http://schemas.microsoft.com/office/drawing/2010/main" val="0"/>
                  </a:ext>
                </a:extLst>
              </a:blip>
              <a:srcRect l="74553" t="71411" r="1"/>
              <a:stretch/>
            </p:blipFill>
            <p:spPr bwMode="auto">
              <a:xfrm rot="21132557">
                <a:off x="1341991" y="3123821"/>
                <a:ext cx="1095013" cy="79963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wave iconì ëí ì´ë¯¸ì§ ê²ìê²°ê³¼"/>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71795" b="99231" l="40833" r="68167">
                            <a14:foregroundMark x1="63167" y1="80769" x2="60167" y2="79744"/>
                          </a14:backgroundRemoval>
                        </a14:imgEffect>
                      </a14:imgLayer>
                    </a14:imgProps>
                  </a:ext>
                  <a:ext uri="{28A0092B-C50C-407E-A947-70E740481C1C}">
                    <a14:useLocalDpi xmlns:a14="http://schemas.microsoft.com/office/drawing/2010/main" val="0"/>
                  </a:ext>
                </a:extLst>
              </a:blip>
              <a:srcRect l="39141" t="71411" r="30259"/>
              <a:stretch/>
            </p:blipFill>
            <p:spPr bwMode="auto">
              <a:xfrm>
                <a:off x="1832841" y="3132562"/>
                <a:ext cx="1316760" cy="799636"/>
              </a:xfrm>
              <a:prstGeom prst="rect">
                <a:avLst/>
              </a:prstGeom>
              <a:noFill/>
              <a:extLst>
                <a:ext uri="{909E8E84-426E-40DD-AFC4-6F175D3DCCD1}">
                  <a14:hiddenFill xmlns:a14="http://schemas.microsoft.com/office/drawing/2010/main">
                    <a:solidFill>
                      <a:srgbClr val="FFFFFF"/>
                    </a:solidFill>
                  </a14:hiddenFill>
                </a:ext>
              </a:extLst>
            </p:spPr>
          </p:pic>
          <p:sp>
            <p:nvSpPr>
              <p:cNvPr id="28" name="모서리가 둥근 직사각형 27"/>
              <p:cNvSpPr/>
              <p:nvPr/>
            </p:nvSpPr>
            <p:spPr>
              <a:xfrm>
                <a:off x="1289911" y="3670177"/>
                <a:ext cx="5910354" cy="1443796"/>
              </a:xfrm>
              <a:prstGeom prst="roundRect">
                <a:avLst/>
              </a:prstGeom>
              <a:solidFill>
                <a:srgbClr val="017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9" name="그룹 28"/>
              <p:cNvGrpSpPr/>
              <p:nvPr/>
            </p:nvGrpSpPr>
            <p:grpSpPr>
              <a:xfrm>
                <a:off x="1480133" y="3783248"/>
                <a:ext cx="5529910" cy="1217654"/>
                <a:chOff x="6466841" y="-1173562"/>
                <a:chExt cx="5529910" cy="1217654"/>
              </a:xfrm>
            </p:grpSpPr>
            <p:sp>
              <p:nvSpPr>
                <p:cNvPr id="30" name="모서리가 둥근 직사각형 29"/>
                <p:cNvSpPr/>
                <p:nvPr/>
              </p:nvSpPr>
              <p:spPr>
                <a:xfrm>
                  <a:off x="6466841" y="-1173562"/>
                  <a:ext cx="5529910" cy="1217654"/>
                </a:xfrm>
                <a:prstGeom prst="roundRect">
                  <a:avLst/>
                </a:prstGeom>
                <a:solidFill>
                  <a:srgbClr val="20244A">
                    <a:alpha val="70000"/>
                  </a:srgbClr>
                </a:solid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400" dirty="0" smtClean="0">
                      <a:solidFill>
                        <a:schemeClr val="bg1">
                          <a:lumMod val="85000"/>
                        </a:schemeClr>
                      </a:solidFill>
                    </a:rPr>
                    <a:t>타이틀 이름</a:t>
                  </a:r>
                  <a:endParaRPr lang="ko-KR" altLang="en-US" sz="4400" dirty="0">
                    <a:solidFill>
                      <a:schemeClr val="bg1">
                        <a:lumMod val="85000"/>
                      </a:schemeClr>
                    </a:solidFill>
                  </a:endParaRPr>
                </a:p>
              </p:txBody>
            </p:sp>
            <p:pic>
              <p:nvPicPr>
                <p:cNvPr id="31" name="Picture 4" descr="fishing iconì ëí ì´ë¯¸ì§ ê²ìê²°ê³¼"/>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9739268">
                  <a:off x="6978195" y="-1172846"/>
                  <a:ext cx="365000" cy="633497"/>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그룹 31"/>
                <p:cNvGrpSpPr/>
                <p:nvPr/>
              </p:nvGrpSpPr>
              <p:grpSpPr>
                <a:xfrm>
                  <a:off x="11085786" y="-1086275"/>
                  <a:ext cx="703465" cy="1087292"/>
                  <a:chOff x="7618104" y="3721923"/>
                  <a:chExt cx="942861" cy="1457309"/>
                </a:xfrm>
              </p:grpSpPr>
              <p:pic>
                <p:nvPicPr>
                  <p:cNvPr id="34" name="Picture 4" descr="fishing iconì ëí ì´ë¯¸ì§ ê²ìê²°ê³¼"/>
                  <p:cNvPicPr>
                    <a:picLocks noChangeAspect="1" noChangeArrowheads="1"/>
                  </p:cNvPicPr>
                  <p:nvPr/>
                </p:nvPicPr>
                <p:blipFill rotWithShape="1">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8026568" y="4251729"/>
                    <a:ext cx="534397" cy="92750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fishing iconì ëí ì´ë¯¸ì§ ê²ìê²°ê³¼"/>
                  <p:cNvPicPr>
                    <a:picLocks noChangeAspect="1" noChangeArrowheads="1"/>
                  </p:cNvPicPr>
                  <p:nvPr/>
                </p:nvPicPr>
                <p:blipFill rotWithShape="1">
                  <a:blip r:embed="rId5" cstate="print">
                    <a:duotone>
                      <a:schemeClr val="bg2">
                        <a:shade val="45000"/>
                        <a:satMod val="135000"/>
                      </a:schemeClr>
                      <a:prstClr val="white"/>
                    </a:duotone>
                    <a:extLst>
                      <a:ext uri="{BEBA8EAE-BF5A-486C-A8C5-ECC9F3942E4B}">
                        <a14:imgProps xmlns:a14="http://schemas.microsoft.com/office/drawing/2010/main">
                          <a14:imgLayer r:embed="rId4">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2700000">
                    <a:off x="7530037" y="3809990"/>
                    <a:ext cx="847102" cy="670967"/>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Picture 4" descr="fishing iconì ëí ì´ë¯¸ì§ ê²ìê²°ê³¼"/>
                <p:cNvPicPr>
                  <a:picLocks noChangeAspect="1" noChangeArrowheads="1"/>
                </p:cNvPicPr>
                <p:nvPr/>
              </p:nvPicPr>
              <p:blipFill rotWithShape="1">
                <a:blip r:embed="rId5" cstate="print">
                  <a:duotone>
                    <a:schemeClr val="bg2">
                      <a:shade val="45000"/>
                      <a:satMod val="135000"/>
                    </a:schemeClr>
                    <a:prstClr val="white"/>
                  </a:duotone>
                  <a:extLst>
                    <a:ext uri="{BEBA8EAE-BF5A-486C-A8C5-ECC9F3942E4B}">
                      <a14:imgProps xmlns:a14="http://schemas.microsoft.com/office/drawing/2010/main">
                        <a14:imgLayer r:embed="rId4">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19358873">
                  <a:off x="6631718" y="-519903"/>
                  <a:ext cx="670189" cy="530839"/>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56" name="그룹 55"/>
          <p:cNvGrpSpPr/>
          <p:nvPr/>
        </p:nvGrpSpPr>
        <p:grpSpPr>
          <a:xfrm>
            <a:off x="4386764" y="4100444"/>
            <a:ext cx="5910354" cy="2638830"/>
            <a:chOff x="4114187" y="4569184"/>
            <a:chExt cx="5910354" cy="2638830"/>
          </a:xfrm>
        </p:grpSpPr>
        <p:grpSp>
          <p:nvGrpSpPr>
            <p:cNvPr id="50" name="그룹 49"/>
            <p:cNvGrpSpPr/>
            <p:nvPr/>
          </p:nvGrpSpPr>
          <p:grpSpPr>
            <a:xfrm rot="10800000">
              <a:off x="8133795" y="6399637"/>
              <a:ext cx="1807610" cy="808377"/>
              <a:chOff x="6428820" y="2637262"/>
              <a:chExt cx="1807610" cy="808377"/>
            </a:xfrm>
          </p:grpSpPr>
          <p:pic>
            <p:nvPicPr>
              <p:cNvPr id="51" name="Picture 10" descr="wave iconì ëí ì´ë¯¸ì§ ê²ìê²°ê³¼"/>
              <p:cNvPicPr>
                <a:picLocks noChangeAspect="1" noChangeArrowheads="1"/>
              </p:cNvPicPr>
              <p:nvPr/>
            </p:nvPicPr>
            <p:blipFill rotWithShape="1">
              <a:blip r:embed="rId6">
                <a:extLst>
                  <a:ext uri="{28A0092B-C50C-407E-A947-70E740481C1C}">
                    <a14:useLocalDpi xmlns:a14="http://schemas.microsoft.com/office/drawing/2010/main" val="0"/>
                  </a:ext>
                </a:extLst>
              </a:blip>
              <a:srcRect l="74553" t="71411" r="1"/>
              <a:stretch/>
            </p:blipFill>
            <p:spPr bwMode="auto">
              <a:xfrm rot="21132557">
                <a:off x="6428820" y="2637262"/>
                <a:ext cx="1095013" cy="79963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wave iconì ëí ì´ë¯¸ì§ ê²ìê²°ê³¼"/>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71795" b="99231" l="40833" r="68167">
                            <a14:foregroundMark x1="63167" y1="80769" x2="60167" y2="79744"/>
                          </a14:backgroundRemoval>
                        </a14:imgEffect>
                      </a14:imgLayer>
                    </a14:imgProps>
                  </a:ext>
                  <a:ext uri="{28A0092B-C50C-407E-A947-70E740481C1C}">
                    <a14:useLocalDpi xmlns:a14="http://schemas.microsoft.com/office/drawing/2010/main" val="0"/>
                  </a:ext>
                </a:extLst>
              </a:blip>
              <a:srcRect l="39141" t="71411" r="30259"/>
              <a:stretch/>
            </p:blipFill>
            <p:spPr bwMode="auto">
              <a:xfrm>
                <a:off x="6919670" y="2646003"/>
                <a:ext cx="1316760" cy="7996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그룹 35"/>
            <p:cNvGrpSpPr/>
            <p:nvPr/>
          </p:nvGrpSpPr>
          <p:grpSpPr>
            <a:xfrm>
              <a:off x="4114187" y="4569184"/>
              <a:ext cx="5910354" cy="1990152"/>
              <a:chOff x="1289911" y="3123821"/>
              <a:chExt cx="5910354" cy="1990152"/>
            </a:xfrm>
          </p:grpSpPr>
          <p:pic>
            <p:nvPicPr>
              <p:cNvPr id="37" name="Picture 10" descr="wave iconì ëí ì´ë¯¸ì§ ê²ìê²°ê³¼"/>
              <p:cNvPicPr>
                <a:picLocks noChangeAspect="1" noChangeArrowheads="1"/>
              </p:cNvPicPr>
              <p:nvPr/>
            </p:nvPicPr>
            <p:blipFill rotWithShape="1">
              <a:blip r:embed="rId6">
                <a:extLst>
                  <a:ext uri="{28A0092B-C50C-407E-A947-70E740481C1C}">
                    <a14:useLocalDpi xmlns:a14="http://schemas.microsoft.com/office/drawing/2010/main" val="0"/>
                  </a:ext>
                </a:extLst>
              </a:blip>
              <a:srcRect l="74553" t="71411" r="1"/>
              <a:stretch/>
            </p:blipFill>
            <p:spPr bwMode="auto">
              <a:xfrm rot="21132557">
                <a:off x="1341991" y="3123821"/>
                <a:ext cx="1095013" cy="79963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wave iconì ëí ì´ë¯¸ì§ ê²ìê²°ê³¼"/>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71795" b="99231" l="40833" r="68167">
                            <a14:foregroundMark x1="63167" y1="80769" x2="60167" y2="79744"/>
                          </a14:backgroundRemoval>
                        </a14:imgEffect>
                      </a14:imgLayer>
                    </a14:imgProps>
                  </a:ext>
                  <a:ext uri="{28A0092B-C50C-407E-A947-70E740481C1C}">
                    <a14:useLocalDpi xmlns:a14="http://schemas.microsoft.com/office/drawing/2010/main" val="0"/>
                  </a:ext>
                </a:extLst>
              </a:blip>
              <a:srcRect l="39141" t="71411" r="30259"/>
              <a:stretch/>
            </p:blipFill>
            <p:spPr bwMode="auto">
              <a:xfrm>
                <a:off x="1832841" y="3132562"/>
                <a:ext cx="1316760" cy="799636"/>
              </a:xfrm>
              <a:prstGeom prst="rect">
                <a:avLst/>
              </a:prstGeom>
              <a:noFill/>
              <a:extLst>
                <a:ext uri="{909E8E84-426E-40DD-AFC4-6F175D3DCCD1}">
                  <a14:hiddenFill xmlns:a14="http://schemas.microsoft.com/office/drawing/2010/main">
                    <a:solidFill>
                      <a:srgbClr val="FFFFFF"/>
                    </a:solidFill>
                  </a14:hiddenFill>
                </a:ext>
              </a:extLst>
            </p:spPr>
          </p:pic>
          <p:sp>
            <p:nvSpPr>
              <p:cNvPr id="39" name="모서리가 둥근 직사각형 38"/>
              <p:cNvSpPr/>
              <p:nvPr/>
            </p:nvSpPr>
            <p:spPr>
              <a:xfrm>
                <a:off x="1289911" y="3670177"/>
                <a:ext cx="5910354" cy="1443796"/>
              </a:xfrm>
              <a:prstGeom prst="roundRect">
                <a:avLst/>
              </a:prstGeom>
              <a:solidFill>
                <a:srgbClr val="017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0" name="그룹 39"/>
              <p:cNvGrpSpPr/>
              <p:nvPr/>
            </p:nvGrpSpPr>
            <p:grpSpPr>
              <a:xfrm>
                <a:off x="1480133" y="3783248"/>
                <a:ext cx="5529910" cy="1217654"/>
                <a:chOff x="6466841" y="-1173562"/>
                <a:chExt cx="5529910" cy="1217654"/>
              </a:xfrm>
            </p:grpSpPr>
            <p:sp>
              <p:nvSpPr>
                <p:cNvPr id="41" name="모서리가 둥근 직사각형 40"/>
                <p:cNvSpPr/>
                <p:nvPr/>
              </p:nvSpPr>
              <p:spPr>
                <a:xfrm>
                  <a:off x="6466841" y="-1173562"/>
                  <a:ext cx="5529910" cy="1217654"/>
                </a:xfrm>
                <a:prstGeom prst="roundRect">
                  <a:avLst/>
                </a:prstGeom>
                <a:solidFill>
                  <a:srgbClr val="20244A">
                    <a:alpha val="70000"/>
                  </a:srgbClr>
                </a:solidFill>
                <a:ln w="38100">
                  <a:solidFill>
                    <a:srgbClr val="F88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400" dirty="0" smtClean="0">
                      <a:solidFill>
                        <a:srgbClr val="FFC000"/>
                      </a:solidFill>
                    </a:rPr>
                    <a:t>타이틀 이름</a:t>
                  </a:r>
                  <a:endParaRPr lang="ko-KR" altLang="en-US" sz="4400" dirty="0">
                    <a:solidFill>
                      <a:srgbClr val="FFC000"/>
                    </a:solidFill>
                  </a:endParaRPr>
                </a:p>
              </p:txBody>
            </p:sp>
            <p:pic>
              <p:nvPicPr>
                <p:cNvPr id="42" name="Picture 4" descr="fishing iconì ëí ì´ë¯¸ì§ ê²ìê²°ê³¼"/>
                <p:cNvPicPr>
                  <a:picLocks noChangeAspect="1" noChangeArrowheads="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9739268">
                  <a:off x="6978195" y="-1172846"/>
                  <a:ext cx="365000" cy="633497"/>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그룹 42"/>
                <p:cNvGrpSpPr/>
                <p:nvPr/>
              </p:nvGrpSpPr>
              <p:grpSpPr>
                <a:xfrm>
                  <a:off x="11085786" y="-1086275"/>
                  <a:ext cx="703465" cy="1087292"/>
                  <a:chOff x="7618104" y="3721923"/>
                  <a:chExt cx="942861" cy="1457309"/>
                </a:xfrm>
              </p:grpSpPr>
              <p:pic>
                <p:nvPicPr>
                  <p:cNvPr id="45" name="Picture 4" descr="fishing iconì ëí ì´ë¯¸ì§ ê²ìê²°ê³¼"/>
                  <p:cNvPicPr>
                    <a:picLocks noChangeAspect="1" noChangeArrowheads="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8026568" y="4251729"/>
                    <a:ext cx="534397" cy="92750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fishing iconì ëí ì´ë¯¸ì§ ê²ìê²°ê³¼"/>
                  <p:cNvPicPr>
                    <a:picLocks noChangeAspect="1" noChangeArrowheads="1"/>
                  </p:cNvPicPr>
                  <p:nvPr/>
                </p:nvPicPr>
                <p:blipFill rotWithShape="1">
                  <a:blip r:embed="rId5"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2700000">
                    <a:off x="7530037" y="3809990"/>
                    <a:ext cx="847102" cy="670967"/>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Picture 4" descr="fishing iconì ëí ì´ë¯¸ì§ ê²ìê²°ê³¼"/>
                <p:cNvPicPr>
                  <a:picLocks noChangeAspect="1" noChangeArrowheads="1"/>
                </p:cNvPicPr>
                <p:nvPr/>
              </p:nvPicPr>
              <p:blipFill rotWithShape="1">
                <a:blip r:embed="rId5"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19358873">
                  <a:off x="6631718" y="-519903"/>
                  <a:ext cx="670189" cy="530839"/>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257970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그룹 132"/>
          <p:cNvGrpSpPr/>
          <p:nvPr/>
        </p:nvGrpSpPr>
        <p:grpSpPr>
          <a:xfrm>
            <a:off x="115640" y="-1176900"/>
            <a:ext cx="12539143" cy="8249062"/>
            <a:chOff x="115640" y="-1176900"/>
            <a:chExt cx="12539143" cy="8249062"/>
          </a:xfrm>
        </p:grpSpPr>
        <p:grpSp>
          <p:nvGrpSpPr>
            <p:cNvPr id="3" name="그룹 2"/>
            <p:cNvGrpSpPr/>
            <p:nvPr/>
          </p:nvGrpSpPr>
          <p:grpSpPr>
            <a:xfrm>
              <a:off x="115640" y="-1176900"/>
              <a:ext cx="5910354" cy="2579243"/>
              <a:chOff x="2741226" y="1465302"/>
              <a:chExt cx="5910354" cy="2579243"/>
            </a:xfrm>
          </p:grpSpPr>
          <p:grpSp>
            <p:nvGrpSpPr>
              <p:cNvPr id="2" name="그룹 1"/>
              <p:cNvGrpSpPr/>
              <p:nvPr/>
            </p:nvGrpSpPr>
            <p:grpSpPr>
              <a:xfrm>
                <a:off x="2741226" y="1465302"/>
                <a:ext cx="5910354" cy="2579243"/>
                <a:chOff x="2741226" y="1465302"/>
                <a:chExt cx="5910354" cy="2579243"/>
              </a:xfrm>
              <a:scene3d>
                <a:camera prst="orthographicFront">
                  <a:rot lat="0" lon="0" rev="90000"/>
                </a:camera>
                <a:lightRig rig="threePt" dir="t"/>
              </a:scene3d>
            </p:grpSpPr>
            <p:pic>
              <p:nvPicPr>
                <p:cNvPr id="54" name="Picture 10" descr="wave ic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74553" t="71411" r="1"/>
                <a:stretch/>
              </p:blipFill>
              <p:spPr bwMode="auto">
                <a:xfrm rot="10332557">
                  <a:off x="7544982" y="3244909"/>
                  <a:ext cx="1095013" cy="79963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wave iconì ëí ì´ë¯¸ì§ ê²ìê²°ê³¼"/>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1795" b="99231" l="40833" r="68167">
                              <a14:foregroundMark x1="63167" y1="80769" x2="60167" y2="79744"/>
                            </a14:backgroundRemoval>
                          </a14:imgEffect>
                        </a14:imgLayer>
                      </a14:imgProps>
                    </a:ext>
                    <a:ext uri="{28A0092B-C50C-407E-A947-70E740481C1C}">
                      <a14:useLocalDpi xmlns:a14="http://schemas.microsoft.com/office/drawing/2010/main" val="0"/>
                    </a:ext>
                  </a:extLst>
                </a:blip>
                <a:srcRect l="39141" t="71411" r="30259"/>
                <a:stretch/>
              </p:blipFill>
              <p:spPr bwMode="auto">
                <a:xfrm rot="10800000">
                  <a:off x="6832385" y="3236168"/>
                  <a:ext cx="1316760" cy="7996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wave ic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74553" t="71411" r="1"/>
                <a:stretch/>
              </p:blipFill>
              <p:spPr bwMode="auto">
                <a:xfrm rot="21132557">
                  <a:off x="2793306" y="1465302"/>
                  <a:ext cx="1095013" cy="7996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wave iconì ëí ì´ë¯¸ì§ ê²ìê²°ê³¼"/>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1795" b="99231" l="40833" r="68167">
                              <a14:foregroundMark x1="63167" y1="80769" x2="60167" y2="79744"/>
                            </a14:backgroundRemoval>
                          </a14:imgEffect>
                        </a14:imgLayer>
                      </a14:imgProps>
                    </a:ext>
                    <a:ext uri="{28A0092B-C50C-407E-A947-70E740481C1C}">
                      <a14:useLocalDpi xmlns:a14="http://schemas.microsoft.com/office/drawing/2010/main" val="0"/>
                    </a:ext>
                  </a:extLst>
                </a:blip>
                <a:srcRect l="39141" t="71411" r="30259"/>
                <a:stretch/>
              </p:blipFill>
              <p:spPr bwMode="auto">
                <a:xfrm>
                  <a:off x="3284156" y="1474043"/>
                  <a:ext cx="1316760" cy="799636"/>
                </a:xfrm>
                <a:prstGeom prst="rect">
                  <a:avLst/>
                </a:prstGeom>
                <a:noFill/>
                <a:extLst>
                  <a:ext uri="{909E8E84-426E-40DD-AFC4-6F175D3DCCD1}">
                    <a14:hiddenFill xmlns:a14="http://schemas.microsoft.com/office/drawing/2010/main">
                      <a:solidFill>
                        <a:srgbClr val="FFFFFF"/>
                      </a:solidFill>
                    </a14:hiddenFill>
                  </a:ext>
                </a:extLst>
              </p:spPr>
            </p:pic>
            <p:sp>
              <p:nvSpPr>
                <p:cNvPr id="13" name="모서리가 둥근 직사각형 12"/>
                <p:cNvSpPr/>
                <p:nvPr/>
              </p:nvSpPr>
              <p:spPr>
                <a:xfrm>
                  <a:off x="2741226" y="2011658"/>
                  <a:ext cx="5910354" cy="1443796"/>
                </a:xfrm>
                <a:prstGeom prst="roundRect">
                  <a:avLst/>
                </a:prstGeom>
                <a:solidFill>
                  <a:srgbClr val="017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6" name="그룹 15"/>
              <p:cNvGrpSpPr/>
              <p:nvPr/>
            </p:nvGrpSpPr>
            <p:grpSpPr>
              <a:xfrm>
                <a:off x="2931448" y="2124729"/>
                <a:ext cx="5529910" cy="1217654"/>
                <a:chOff x="6466841" y="-1173562"/>
                <a:chExt cx="5529910" cy="1217654"/>
              </a:xfrm>
            </p:grpSpPr>
            <p:sp>
              <p:nvSpPr>
                <p:cNvPr id="18" name="모서리가 둥근 직사각형 17"/>
                <p:cNvSpPr/>
                <p:nvPr/>
              </p:nvSpPr>
              <p:spPr>
                <a:xfrm>
                  <a:off x="6466841" y="-1173562"/>
                  <a:ext cx="5529910" cy="1217654"/>
                </a:xfrm>
                <a:prstGeom prst="roundRect">
                  <a:avLst/>
                </a:prstGeom>
                <a:solidFill>
                  <a:schemeClr val="tx1">
                    <a:alpha val="70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400" dirty="0" smtClean="0">
                      <a:solidFill>
                        <a:srgbClr val="FFFF00"/>
                      </a:solidFill>
                    </a:rPr>
                    <a:t>타이틀 이름</a:t>
                  </a:r>
                  <a:endParaRPr lang="ko-KR" altLang="en-US" sz="4400" dirty="0">
                    <a:solidFill>
                      <a:srgbClr val="FFFF00"/>
                    </a:solidFill>
                  </a:endParaRPr>
                </a:p>
              </p:txBody>
            </p:sp>
            <p:pic>
              <p:nvPicPr>
                <p:cNvPr id="19" name="Picture 4" descr="fishing iconì ëí ì´ë¯¸ì§ ê²ìê²°ê³¼"/>
                <p:cNvPicPr>
                  <a:picLocks noChangeAspect="1" noChangeArrowheads="1"/>
                </p:cNvPicPr>
                <p:nvPr/>
              </p:nvPicPr>
              <p:blipFill rotWithShape="1">
                <a:blip r:embed="rId5" cstate="print">
                  <a:duotone>
                    <a:schemeClr val="accent4">
                      <a:shade val="45000"/>
                      <a:satMod val="135000"/>
                    </a:schemeClr>
                    <a:prstClr val="white"/>
                  </a:duotone>
                  <a:extLst>
                    <a:ext uri="{BEBA8EAE-BF5A-486C-A8C5-ECC9F3942E4B}">
                      <a14:imgProps xmlns:a14="http://schemas.microsoft.com/office/drawing/2010/main">
                        <a14:imgLayer r:embed="rId6">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9739268">
                  <a:off x="6978195" y="-1172846"/>
                  <a:ext cx="365000" cy="633497"/>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그룹 19"/>
                <p:cNvGrpSpPr/>
                <p:nvPr/>
              </p:nvGrpSpPr>
              <p:grpSpPr>
                <a:xfrm>
                  <a:off x="11085786" y="-1086275"/>
                  <a:ext cx="703465" cy="1087292"/>
                  <a:chOff x="7618104" y="3721923"/>
                  <a:chExt cx="942861" cy="1457309"/>
                </a:xfrm>
              </p:grpSpPr>
              <p:pic>
                <p:nvPicPr>
                  <p:cNvPr id="22" name="Picture 4" descr="fishing iconì ëí ì´ë¯¸ì§ ê²ìê²°ê³¼"/>
                  <p:cNvPicPr>
                    <a:picLocks noChangeAspect="1" noChangeArrowheads="1"/>
                  </p:cNvPicPr>
                  <p:nvPr/>
                </p:nvPicPr>
                <p:blipFill rotWithShape="1">
                  <a:blip r:embed="rId5" cstate="print">
                    <a:duotone>
                      <a:schemeClr val="accent4">
                        <a:shade val="45000"/>
                        <a:satMod val="135000"/>
                      </a:schemeClr>
                      <a:prstClr val="white"/>
                    </a:duotone>
                    <a:extLst>
                      <a:ext uri="{BEBA8EAE-BF5A-486C-A8C5-ECC9F3942E4B}">
                        <a14:imgProps xmlns:a14="http://schemas.microsoft.com/office/drawing/2010/main">
                          <a14:imgLayer r:embed="rId6">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8026568" y="4251729"/>
                    <a:ext cx="534397" cy="9275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fishing iconì ëí ì´ë¯¸ì§ ê²ìê²°ê³¼"/>
                  <p:cNvPicPr>
                    <a:picLocks noChangeAspect="1" noChangeArrowheads="1"/>
                  </p:cNvPicPr>
                  <p:nvPr/>
                </p:nvPicPr>
                <p:blipFill rotWithShape="1">
                  <a:blip r:embed="rId7" cstate="print">
                    <a:duotone>
                      <a:schemeClr val="accent4">
                        <a:shade val="45000"/>
                        <a:satMod val="135000"/>
                      </a:schemeClr>
                      <a:prstClr val="white"/>
                    </a:duotone>
                    <a:extLst>
                      <a:ext uri="{BEBA8EAE-BF5A-486C-A8C5-ECC9F3942E4B}">
                        <a14:imgProps xmlns:a14="http://schemas.microsoft.com/office/drawing/2010/main">
                          <a14:imgLayer r:embed="rId6">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2700000">
                    <a:off x="7530037" y="3809990"/>
                    <a:ext cx="847102" cy="670967"/>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4" descr="fishing iconì ëí ì´ë¯¸ì§ ê²ìê²°ê³¼"/>
                <p:cNvPicPr>
                  <a:picLocks noChangeAspect="1" noChangeArrowheads="1"/>
                </p:cNvPicPr>
                <p:nvPr/>
              </p:nvPicPr>
              <p:blipFill rotWithShape="1">
                <a:blip r:embed="rId7" cstate="print">
                  <a:duotone>
                    <a:schemeClr val="accent4">
                      <a:shade val="45000"/>
                      <a:satMod val="135000"/>
                    </a:schemeClr>
                    <a:prstClr val="white"/>
                  </a:duotone>
                  <a:extLst>
                    <a:ext uri="{BEBA8EAE-BF5A-486C-A8C5-ECC9F3942E4B}">
                      <a14:imgProps xmlns:a14="http://schemas.microsoft.com/office/drawing/2010/main">
                        <a14:imgLayer r:embed="rId6">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19358873">
                  <a:off x="6631718" y="-519903"/>
                  <a:ext cx="670189" cy="53083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9" name="그룹 88"/>
            <p:cNvGrpSpPr/>
            <p:nvPr/>
          </p:nvGrpSpPr>
          <p:grpSpPr>
            <a:xfrm>
              <a:off x="115640" y="1627824"/>
              <a:ext cx="5910354" cy="2580027"/>
              <a:chOff x="6224340" y="1474296"/>
              <a:chExt cx="5910354" cy="2580027"/>
            </a:xfrm>
          </p:grpSpPr>
          <p:grpSp>
            <p:nvGrpSpPr>
              <p:cNvPr id="14" name="그룹 13"/>
              <p:cNvGrpSpPr/>
              <p:nvPr/>
            </p:nvGrpSpPr>
            <p:grpSpPr>
              <a:xfrm>
                <a:off x="6224340" y="1474296"/>
                <a:ext cx="5910354" cy="2580027"/>
                <a:chOff x="6224340" y="1474296"/>
                <a:chExt cx="5910354" cy="2580027"/>
              </a:xfrm>
              <a:scene3d>
                <a:camera prst="orthographicFront">
                  <a:rot lat="0" lon="0" rev="90000"/>
                </a:camera>
                <a:lightRig rig="threePt" dir="t"/>
              </a:scene3d>
            </p:grpSpPr>
            <p:pic>
              <p:nvPicPr>
                <p:cNvPr id="72" name="Picture 10" descr="wave ic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74553" t="71411" r="1"/>
                <a:stretch/>
              </p:blipFill>
              <p:spPr bwMode="auto">
                <a:xfrm rot="10332557">
                  <a:off x="11027617" y="3254687"/>
                  <a:ext cx="1095013" cy="79963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wave iconì ëí ì´ë¯¸ì§ ê²ìê²°ê³¼"/>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1795" b="99231" l="40833" r="68167">
                              <a14:foregroundMark x1="63167" y1="80769" x2="60167" y2="79744"/>
                            </a14:backgroundRemoval>
                          </a14:imgEffect>
                        </a14:imgLayer>
                      </a14:imgProps>
                    </a:ext>
                    <a:ext uri="{28A0092B-C50C-407E-A947-70E740481C1C}">
                      <a14:useLocalDpi xmlns:a14="http://schemas.microsoft.com/office/drawing/2010/main" val="0"/>
                    </a:ext>
                  </a:extLst>
                </a:blip>
                <a:srcRect l="39141" t="71411" r="30259"/>
                <a:stretch/>
              </p:blipFill>
              <p:spPr bwMode="auto">
                <a:xfrm rot="10800000">
                  <a:off x="10315020" y="3245946"/>
                  <a:ext cx="1316760" cy="79963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descr="wave ic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74553" t="71411" r="1"/>
                <a:stretch/>
              </p:blipFill>
              <p:spPr bwMode="auto">
                <a:xfrm rot="21132557">
                  <a:off x="6276420" y="1474296"/>
                  <a:ext cx="1095013" cy="79963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0" descr="wave iconì ëí ì´ë¯¸ì§ ê²ìê²°ê³¼"/>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1795" b="99231" l="40833" r="68167">
                              <a14:foregroundMark x1="63167" y1="80769" x2="60167" y2="79744"/>
                            </a14:backgroundRemoval>
                          </a14:imgEffect>
                        </a14:imgLayer>
                      </a14:imgProps>
                    </a:ext>
                    <a:ext uri="{28A0092B-C50C-407E-A947-70E740481C1C}">
                      <a14:useLocalDpi xmlns:a14="http://schemas.microsoft.com/office/drawing/2010/main" val="0"/>
                    </a:ext>
                  </a:extLst>
                </a:blip>
                <a:srcRect l="39141" t="71411" r="30259"/>
                <a:stretch/>
              </p:blipFill>
              <p:spPr bwMode="auto">
                <a:xfrm>
                  <a:off x="6767270" y="1483037"/>
                  <a:ext cx="1316760" cy="799636"/>
                </a:xfrm>
                <a:prstGeom prst="rect">
                  <a:avLst/>
                </a:prstGeom>
                <a:noFill/>
                <a:extLst>
                  <a:ext uri="{909E8E84-426E-40DD-AFC4-6F175D3DCCD1}">
                    <a14:hiddenFill xmlns:a14="http://schemas.microsoft.com/office/drawing/2010/main">
                      <a:solidFill>
                        <a:srgbClr val="FFFFFF"/>
                      </a:solidFill>
                    </a14:hiddenFill>
                  </a:ext>
                </a:extLst>
              </p:spPr>
            </p:pic>
            <p:sp>
              <p:nvSpPr>
                <p:cNvPr id="64" name="모서리가 둥근 직사각형 63"/>
                <p:cNvSpPr/>
                <p:nvPr/>
              </p:nvSpPr>
              <p:spPr>
                <a:xfrm>
                  <a:off x="6224340" y="2020652"/>
                  <a:ext cx="5910354" cy="1443796"/>
                </a:xfrm>
                <a:prstGeom prst="roundRect">
                  <a:avLst/>
                </a:prstGeom>
                <a:solidFill>
                  <a:srgbClr val="017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5" name="그룹 64"/>
              <p:cNvGrpSpPr/>
              <p:nvPr/>
            </p:nvGrpSpPr>
            <p:grpSpPr>
              <a:xfrm>
                <a:off x="6414562" y="2133723"/>
                <a:ext cx="5529910" cy="1217654"/>
                <a:chOff x="6466841" y="-1173562"/>
                <a:chExt cx="5529910" cy="1217654"/>
              </a:xfrm>
            </p:grpSpPr>
            <p:sp>
              <p:nvSpPr>
                <p:cNvPr id="66" name="모서리가 둥근 직사각형 65"/>
                <p:cNvSpPr/>
                <p:nvPr/>
              </p:nvSpPr>
              <p:spPr>
                <a:xfrm>
                  <a:off x="6466841" y="-1173562"/>
                  <a:ext cx="5529910" cy="1217654"/>
                </a:xfrm>
                <a:prstGeom prst="roundRect">
                  <a:avLst/>
                </a:prstGeom>
                <a:solidFill>
                  <a:srgbClr val="4F2270">
                    <a:alpha val="70000"/>
                  </a:srgbClr>
                </a:solid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400" dirty="0" smtClean="0">
                      <a:solidFill>
                        <a:schemeClr val="bg1">
                          <a:lumMod val="85000"/>
                        </a:schemeClr>
                      </a:solidFill>
                    </a:rPr>
                    <a:t>타이틀 이름</a:t>
                  </a:r>
                  <a:endParaRPr lang="ko-KR" altLang="en-US" sz="4400" dirty="0">
                    <a:solidFill>
                      <a:schemeClr val="bg1">
                        <a:lumMod val="85000"/>
                      </a:schemeClr>
                    </a:solidFill>
                  </a:endParaRPr>
                </a:p>
              </p:txBody>
            </p:sp>
            <p:pic>
              <p:nvPicPr>
                <p:cNvPr id="67" name="Picture 4" descr="fishing iconì ëí ì´ë¯¸ì§ ê²ìê²°ê³¼"/>
                <p:cNvPicPr>
                  <a:picLocks noChangeAspect="1" noChangeArrowheads="1"/>
                </p:cNvPicPr>
                <p:nvPr/>
              </p:nvPicPr>
              <p:blipFill rotWithShape="1">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9739268">
                  <a:off x="6978195" y="-1172846"/>
                  <a:ext cx="365000" cy="633497"/>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그룹 67"/>
                <p:cNvGrpSpPr/>
                <p:nvPr/>
              </p:nvGrpSpPr>
              <p:grpSpPr>
                <a:xfrm>
                  <a:off x="11085786" y="-1086275"/>
                  <a:ext cx="703465" cy="1087292"/>
                  <a:chOff x="7618104" y="3721923"/>
                  <a:chExt cx="942861" cy="1457309"/>
                </a:xfrm>
              </p:grpSpPr>
              <p:pic>
                <p:nvPicPr>
                  <p:cNvPr id="70" name="Picture 4" descr="fishing iconì ëí ì´ë¯¸ì§ ê²ìê²°ê³¼"/>
                  <p:cNvPicPr>
                    <a:picLocks noChangeAspect="1" noChangeArrowheads="1"/>
                  </p:cNvPicPr>
                  <p:nvPr/>
                </p:nvPicPr>
                <p:blipFill rotWithShape="1">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8026568" y="4251729"/>
                    <a:ext cx="534397" cy="92750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fishing iconì ëí ì´ë¯¸ì§ ê²ìê²°ê³¼"/>
                  <p:cNvPicPr>
                    <a:picLocks noChangeAspect="1" noChangeArrowheads="1"/>
                  </p:cNvPicPr>
                  <p:nvPr/>
                </p:nvPicPr>
                <p:blipFill rotWithShape="1">
                  <a:blip r:embed="rId7" cstate="print">
                    <a:duotone>
                      <a:schemeClr val="bg2">
                        <a:shade val="45000"/>
                        <a:satMod val="135000"/>
                      </a:schemeClr>
                      <a:prstClr val="white"/>
                    </a:duotone>
                    <a:extLst>
                      <a:ext uri="{BEBA8EAE-BF5A-486C-A8C5-ECC9F3942E4B}">
                        <a14:imgProps xmlns:a14="http://schemas.microsoft.com/office/drawing/2010/main">
                          <a14:imgLayer r:embed="rId6">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2700000">
                    <a:off x="7530037" y="3809990"/>
                    <a:ext cx="847102" cy="670967"/>
                  </a:xfrm>
                  <a:prstGeom prst="rect">
                    <a:avLst/>
                  </a:prstGeom>
                  <a:noFill/>
                  <a:extLst>
                    <a:ext uri="{909E8E84-426E-40DD-AFC4-6F175D3DCCD1}">
                      <a14:hiddenFill xmlns:a14="http://schemas.microsoft.com/office/drawing/2010/main">
                        <a:solidFill>
                          <a:srgbClr val="FFFFFF"/>
                        </a:solidFill>
                      </a14:hiddenFill>
                    </a:ext>
                  </a:extLst>
                </p:spPr>
              </p:pic>
            </p:grpSp>
            <p:pic>
              <p:nvPicPr>
                <p:cNvPr id="69" name="Picture 4" descr="fishing iconì ëí ì´ë¯¸ì§ ê²ìê²°ê³¼"/>
                <p:cNvPicPr>
                  <a:picLocks noChangeAspect="1" noChangeArrowheads="1"/>
                </p:cNvPicPr>
                <p:nvPr/>
              </p:nvPicPr>
              <p:blipFill rotWithShape="1">
                <a:blip r:embed="rId7" cstate="print">
                  <a:duotone>
                    <a:schemeClr val="bg2">
                      <a:shade val="45000"/>
                      <a:satMod val="135000"/>
                    </a:schemeClr>
                    <a:prstClr val="white"/>
                  </a:duotone>
                  <a:extLst>
                    <a:ext uri="{BEBA8EAE-BF5A-486C-A8C5-ECC9F3942E4B}">
                      <a14:imgProps xmlns:a14="http://schemas.microsoft.com/office/drawing/2010/main">
                        <a14:imgLayer r:embed="rId6">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19358873">
                  <a:off x="6631718" y="-519903"/>
                  <a:ext cx="670189" cy="53083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90" name="그룹 89"/>
            <p:cNvGrpSpPr/>
            <p:nvPr/>
          </p:nvGrpSpPr>
          <p:grpSpPr>
            <a:xfrm>
              <a:off x="115640" y="4433332"/>
              <a:ext cx="5910354" cy="2638830"/>
              <a:chOff x="4386764" y="4100444"/>
              <a:chExt cx="5910354" cy="2638830"/>
            </a:xfrm>
          </p:grpSpPr>
          <p:grpSp>
            <p:nvGrpSpPr>
              <p:cNvPr id="17" name="그룹 16"/>
              <p:cNvGrpSpPr/>
              <p:nvPr/>
            </p:nvGrpSpPr>
            <p:grpSpPr>
              <a:xfrm>
                <a:off x="4386764" y="4100444"/>
                <a:ext cx="5910354" cy="2638830"/>
                <a:chOff x="4386764" y="4100444"/>
                <a:chExt cx="5910354" cy="2638830"/>
              </a:xfrm>
              <a:scene3d>
                <a:camera prst="orthographicFront">
                  <a:rot lat="0" lon="0" rev="90000"/>
                </a:camera>
                <a:lightRig rig="threePt" dir="t"/>
              </a:scene3d>
            </p:grpSpPr>
            <p:pic>
              <p:nvPicPr>
                <p:cNvPr id="87" name="Picture 10" descr="wave ic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74553" t="71411" r="1"/>
                <a:stretch/>
              </p:blipFill>
              <p:spPr bwMode="auto">
                <a:xfrm rot="10332557">
                  <a:off x="9118969" y="5939638"/>
                  <a:ext cx="1095013" cy="799636"/>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0" descr="wave iconì ëí ì´ë¯¸ì§ ê²ìê²°ê³¼"/>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1795" b="99231" l="40833" r="68167">
                              <a14:foregroundMark x1="63167" y1="80769" x2="60167" y2="79744"/>
                            </a14:backgroundRemoval>
                          </a14:imgEffect>
                        </a14:imgLayer>
                      </a14:imgProps>
                    </a:ext>
                    <a:ext uri="{28A0092B-C50C-407E-A947-70E740481C1C}">
                      <a14:useLocalDpi xmlns:a14="http://schemas.microsoft.com/office/drawing/2010/main" val="0"/>
                    </a:ext>
                  </a:extLst>
                </a:blip>
                <a:srcRect l="39141" t="71411" r="30259"/>
                <a:stretch/>
              </p:blipFill>
              <p:spPr bwMode="auto">
                <a:xfrm rot="10800000">
                  <a:off x="8406372" y="5930897"/>
                  <a:ext cx="1316760" cy="799636"/>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wave ic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74553" t="71411" r="1"/>
                <a:stretch/>
              </p:blipFill>
              <p:spPr bwMode="auto">
                <a:xfrm rot="21132557">
                  <a:off x="4438844" y="4100444"/>
                  <a:ext cx="1095013" cy="799636"/>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0" descr="wave iconì ëí ì´ë¯¸ì§ ê²ìê²°ê³¼"/>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1795" b="99231" l="40833" r="68167">
                              <a14:foregroundMark x1="63167" y1="80769" x2="60167" y2="79744"/>
                            </a14:backgroundRemoval>
                          </a14:imgEffect>
                        </a14:imgLayer>
                      </a14:imgProps>
                    </a:ext>
                    <a:ext uri="{28A0092B-C50C-407E-A947-70E740481C1C}">
                      <a14:useLocalDpi xmlns:a14="http://schemas.microsoft.com/office/drawing/2010/main" val="0"/>
                    </a:ext>
                  </a:extLst>
                </a:blip>
                <a:srcRect l="39141" t="71411" r="30259"/>
                <a:stretch/>
              </p:blipFill>
              <p:spPr bwMode="auto">
                <a:xfrm>
                  <a:off x="4929694" y="4109185"/>
                  <a:ext cx="1316760" cy="799636"/>
                </a:xfrm>
                <a:prstGeom prst="rect">
                  <a:avLst/>
                </a:prstGeom>
                <a:noFill/>
                <a:extLst>
                  <a:ext uri="{909E8E84-426E-40DD-AFC4-6F175D3DCCD1}">
                    <a14:hiddenFill xmlns:a14="http://schemas.microsoft.com/office/drawing/2010/main">
                      <a:solidFill>
                        <a:srgbClr val="FFFFFF"/>
                      </a:solidFill>
                    </a14:hiddenFill>
                  </a:ext>
                </a:extLst>
              </p:spPr>
            </p:pic>
            <p:sp>
              <p:nvSpPr>
                <p:cNvPr id="79" name="모서리가 둥근 직사각형 78"/>
                <p:cNvSpPr/>
                <p:nvPr/>
              </p:nvSpPr>
              <p:spPr>
                <a:xfrm>
                  <a:off x="4386764" y="4646800"/>
                  <a:ext cx="5910354" cy="1443796"/>
                </a:xfrm>
                <a:prstGeom prst="roundRect">
                  <a:avLst/>
                </a:prstGeom>
                <a:solidFill>
                  <a:srgbClr val="017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0" name="그룹 79"/>
              <p:cNvGrpSpPr/>
              <p:nvPr/>
            </p:nvGrpSpPr>
            <p:grpSpPr>
              <a:xfrm>
                <a:off x="4576986" y="4759871"/>
                <a:ext cx="5529910" cy="1217654"/>
                <a:chOff x="6466841" y="-1173562"/>
                <a:chExt cx="5529910" cy="1217654"/>
              </a:xfrm>
            </p:grpSpPr>
            <p:sp>
              <p:nvSpPr>
                <p:cNvPr id="81" name="모서리가 둥근 직사각형 80"/>
                <p:cNvSpPr/>
                <p:nvPr/>
              </p:nvSpPr>
              <p:spPr>
                <a:xfrm>
                  <a:off x="6466841" y="-1173562"/>
                  <a:ext cx="5529910" cy="1217654"/>
                </a:xfrm>
                <a:prstGeom prst="roundRect">
                  <a:avLst/>
                </a:prstGeom>
                <a:solidFill>
                  <a:srgbClr val="20244A">
                    <a:alpha val="70000"/>
                  </a:srgbClr>
                </a:solidFill>
                <a:ln w="38100">
                  <a:solidFill>
                    <a:srgbClr val="F88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400" dirty="0" smtClean="0">
                      <a:solidFill>
                        <a:srgbClr val="FFC000"/>
                      </a:solidFill>
                    </a:rPr>
                    <a:t>타이틀 이름</a:t>
                  </a:r>
                  <a:endParaRPr lang="ko-KR" altLang="en-US" sz="4400" dirty="0">
                    <a:solidFill>
                      <a:srgbClr val="FFC000"/>
                    </a:solidFill>
                  </a:endParaRPr>
                </a:p>
              </p:txBody>
            </p:sp>
            <p:pic>
              <p:nvPicPr>
                <p:cNvPr id="82" name="Picture 4" descr="fishing iconì ëí ì´ë¯¸ì§ ê²ìê²°ê³¼"/>
                <p:cNvPicPr>
                  <a:picLocks noChangeAspect="1" noChangeArrowheads="1"/>
                </p:cNvPicPr>
                <p:nvPr/>
              </p:nvPicPr>
              <p:blipFill rotWithShape="1">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9739268">
                  <a:off x="6978195" y="-1172846"/>
                  <a:ext cx="365000" cy="633497"/>
                </a:xfrm>
                <a:prstGeom prst="rect">
                  <a:avLst/>
                </a:prstGeom>
                <a:noFill/>
                <a:extLst>
                  <a:ext uri="{909E8E84-426E-40DD-AFC4-6F175D3DCCD1}">
                    <a14:hiddenFill xmlns:a14="http://schemas.microsoft.com/office/drawing/2010/main">
                      <a:solidFill>
                        <a:srgbClr val="FFFFFF"/>
                      </a:solidFill>
                    </a14:hiddenFill>
                  </a:ext>
                </a:extLst>
              </p:spPr>
            </p:pic>
            <p:grpSp>
              <p:nvGrpSpPr>
                <p:cNvPr id="83" name="그룹 82"/>
                <p:cNvGrpSpPr/>
                <p:nvPr/>
              </p:nvGrpSpPr>
              <p:grpSpPr>
                <a:xfrm>
                  <a:off x="11085786" y="-1086275"/>
                  <a:ext cx="703465" cy="1087292"/>
                  <a:chOff x="7618104" y="3721923"/>
                  <a:chExt cx="942861" cy="1457309"/>
                </a:xfrm>
              </p:grpSpPr>
              <p:pic>
                <p:nvPicPr>
                  <p:cNvPr id="85" name="Picture 4" descr="fishing iconì ëí ì´ë¯¸ì§ ê²ìê²°ê³¼"/>
                  <p:cNvPicPr>
                    <a:picLocks noChangeAspect="1" noChangeArrowheads="1"/>
                  </p:cNvPicPr>
                  <p:nvPr/>
                </p:nvPicPr>
                <p:blipFill rotWithShape="1">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8026568" y="4251729"/>
                    <a:ext cx="534397" cy="92750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fishing iconì ëí ì´ë¯¸ì§ ê²ìê²°ê³¼"/>
                  <p:cNvPicPr>
                    <a:picLocks noChangeAspect="1" noChangeArrowheads="1"/>
                  </p:cNvPicPr>
                  <p:nvPr/>
                </p:nvPicPr>
                <p:blipFill rotWithShape="1">
                  <a:blip r:embed="rId7" cstate="print">
                    <a:duotone>
                      <a:schemeClr val="accent2">
                        <a:shade val="45000"/>
                        <a:satMod val="135000"/>
                      </a:schemeClr>
                      <a:prstClr val="white"/>
                    </a:duotone>
                    <a:extLst>
                      <a:ext uri="{BEBA8EAE-BF5A-486C-A8C5-ECC9F3942E4B}">
                        <a14:imgProps xmlns:a14="http://schemas.microsoft.com/office/drawing/2010/main">
                          <a14:imgLayer r:embed="rId6">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2700000">
                    <a:off x="7530037" y="3809990"/>
                    <a:ext cx="847102" cy="670967"/>
                  </a:xfrm>
                  <a:prstGeom prst="rect">
                    <a:avLst/>
                  </a:prstGeom>
                  <a:noFill/>
                  <a:extLst>
                    <a:ext uri="{909E8E84-426E-40DD-AFC4-6F175D3DCCD1}">
                      <a14:hiddenFill xmlns:a14="http://schemas.microsoft.com/office/drawing/2010/main">
                        <a:solidFill>
                          <a:srgbClr val="FFFFFF"/>
                        </a:solidFill>
                      </a14:hiddenFill>
                    </a:ext>
                  </a:extLst>
                </p:spPr>
              </p:pic>
            </p:grpSp>
            <p:pic>
              <p:nvPicPr>
                <p:cNvPr id="84" name="Picture 4" descr="fishing iconì ëí ì´ë¯¸ì§ ê²ìê²°ê³¼"/>
                <p:cNvPicPr>
                  <a:picLocks noChangeAspect="1" noChangeArrowheads="1"/>
                </p:cNvPicPr>
                <p:nvPr/>
              </p:nvPicPr>
              <p:blipFill rotWithShape="1">
                <a:blip r:embed="rId7" cstate="print">
                  <a:duotone>
                    <a:schemeClr val="accent2">
                      <a:shade val="45000"/>
                      <a:satMod val="135000"/>
                    </a:schemeClr>
                    <a:prstClr val="white"/>
                  </a:duotone>
                  <a:extLst>
                    <a:ext uri="{BEBA8EAE-BF5A-486C-A8C5-ECC9F3942E4B}">
                      <a14:imgProps xmlns:a14="http://schemas.microsoft.com/office/drawing/2010/main">
                        <a14:imgLayer r:embed="rId6">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19358873">
                  <a:off x="6631718" y="-519903"/>
                  <a:ext cx="670189" cy="53083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91" name="그룹 90"/>
            <p:cNvGrpSpPr/>
            <p:nvPr/>
          </p:nvGrpSpPr>
          <p:grpSpPr>
            <a:xfrm>
              <a:off x="6744429" y="138127"/>
              <a:ext cx="5910354" cy="2579243"/>
              <a:chOff x="2741226" y="1465302"/>
              <a:chExt cx="5910354" cy="2579243"/>
            </a:xfrm>
          </p:grpSpPr>
          <p:grpSp>
            <p:nvGrpSpPr>
              <p:cNvPr id="92" name="그룹 91"/>
              <p:cNvGrpSpPr/>
              <p:nvPr/>
            </p:nvGrpSpPr>
            <p:grpSpPr>
              <a:xfrm>
                <a:off x="2741226" y="1465302"/>
                <a:ext cx="5910354" cy="2579243"/>
                <a:chOff x="2741226" y="1465302"/>
                <a:chExt cx="5910354" cy="2579243"/>
              </a:xfrm>
              <a:scene3d>
                <a:camera prst="orthographicFront">
                  <a:rot lat="0" lon="0" rev="90000"/>
                </a:camera>
                <a:lightRig rig="threePt" dir="t"/>
              </a:scene3d>
            </p:grpSpPr>
            <p:pic>
              <p:nvPicPr>
                <p:cNvPr id="100" name="Picture 10" descr="wave ic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74553" t="71411" r="1"/>
                <a:stretch/>
              </p:blipFill>
              <p:spPr bwMode="auto">
                <a:xfrm rot="10332557">
                  <a:off x="7544982" y="3244909"/>
                  <a:ext cx="1095013" cy="799636"/>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 descr="wave iconì ëí ì´ë¯¸ì§ ê²ìê²°ê³¼"/>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1795" b="99231" l="40833" r="68167">
                              <a14:foregroundMark x1="63167" y1="80769" x2="60167" y2="79744"/>
                            </a14:backgroundRemoval>
                          </a14:imgEffect>
                        </a14:imgLayer>
                      </a14:imgProps>
                    </a:ext>
                    <a:ext uri="{28A0092B-C50C-407E-A947-70E740481C1C}">
                      <a14:useLocalDpi xmlns:a14="http://schemas.microsoft.com/office/drawing/2010/main" val="0"/>
                    </a:ext>
                  </a:extLst>
                </a:blip>
                <a:srcRect l="39141" t="71411" r="30259"/>
                <a:stretch/>
              </p:blipFill>
              <p:spPr bwMode="auto">
                <a:xfrm rot="10800000">
                  <a:off x="6832385" y="3236168"/>
                  <a:ext cx="1316760" cy="799636"/>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 descr="wave ic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74553" t="71411" r="1"/>
                <a:stretch/>
              </p:blipFill>
              <p:spPr bwMode="auto">
                <a:xfrm rot="21132557">
                  <a:off x="2793306" y="1465302"/>
                  <a:ext cx="1095013" cy="799636"/>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 descr="wave iconì ëí ì´ë¯¸ì§ ê²ìê²°ê³¼"/>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1795" b="99231" l="40833" r="68167">
                              <a14:foregroundMark x1="63167" y1="80769" x2="60167" y2="79744"/>
                            </a14:backgroundRemoval>
                          </a14:imgEffect>
                        </a14:imgLayer>
                      </a14:imgProps>
                    </a:ext>
                    <a:ext uri="{28A0092B-C50C-407E-A947-70E740481C1C}">
                      <a14:useLocalDpi xmlns:a14="http://schemas.microsoft.com/office/drawing/2010/main" val="0"/>
                    </a:ext>
                  </a:extLst>
                </a:blip>
                <a:srcRect l="39141" t="71411" r="30259"/>
                <a:stretch/>
              </p:blipFill>
              <p:spPr bwMode="auto">
                <a:xfrm>
                  <a:off x="3284156" y="1474043"/>
                  <a:ext cx="1316760" cy="799636"/>
                </a:xfrm>
                <a:prstGeom prst="rect">
                  <a:avLst/>
                </a:prstGeom>
                <a:noFill/>
                <a:extLst>
                  <a:ext uri="{909E8E84-426E-40DD-AFC4-6F175D3DCCD1}">
                    <a14:hiddenFill xmlns:a14="http://schemas.microsoft.com/office/drawing/2010/main">
                      <a:solidFill>
                        <a:srgbClr val="FFFFFF"/>
                      </a:solidFill>
                    </a14:hiddenFill>
                  </a:ext>
                </a:extLst>
              </p:spPr>
            </p:pic>
            <p:sp>
              <p:nvSpPr>
                <p:cNvPr id="104" name="모서리가 둥근 직사각형 103"/>
                <p:cNvSpPr/>
                <p:nvPr/>
              </p:nvSpPr>
              <p:spPr>
                <a:xfrm>
                  <a:off x="2741226" y="2011658"/>
                  <a:ext cx="5910354" cy="1443796"/>
                </a:xfrm>
                <a:prstGeom prst="roundRect">
                  <a:avLst/>
                </a:prstGeom>
                <a:solidFill>
                  <a:srgbClr val="017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3" name="그룹 92"/>
              <p:cNvGrpSpPr/>
              <p:nvPr/>
            </p:nvGrpSpPr>
            <p:grpSpPr>
              <a:xfrm>
                <a:off x="2931448" y="2124729"/>
                <a:ext cx="5529910" cy="1217654"/>
                <a:chOff x="6466841" y="-1173562"/>
                <a:chExt cx="5529910" cy="1217654"/>
              </a:xfrm>
            </p:grpSpPr>
            <p:sp>
              <p:nvSpPr>
                <p:cNvPr id="94" name="모서리가 둥근 직사각형 93"/>
                <p:cNvSpPr/>
                <p:nvPr/>
              </p:nvSpPr>
              <p:spPr>
                <a:xfrm>
                  <a:off x="6466841" y="-1173562"/>
                  <a:ext cx="5529910" cy="1217654"/>
                </a:xfrm>
                <a:prstGeom prst="roundRect">
                  <a:avLst/>
                </a:prstGeom>
                <a:solidFill>
                  <a:schemeClr val="accent6">
                    <a:lumMod val="50000"/>
                    <a:alpha val="70000"/>
                  </a:schemeClr>
                </a:solidFill>
                <a:ln w="38100">
                  <a:solidFill>
                    <a:srgbClr val="AAEB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400" dirty="0" smtClean="0">
                      <a:solidFill>
                        <a:srgbClr val="AAEBE5"/>
                      </a:solidFill>
                    </a:rPr>
                    <a:t>타이틀 이름</a:t>
                  </a:r>
                  <a:endParaRPr lang="ko-KR" altLang="en-US" sz="4400" dirty="0">
                    <a:solidFill>
                      <a:srgbClr val="AAEBE5"/>
                    </a:solidFill>
                  </a:endParaRPr>
                </a:p>
              </p:txBody>
            </p:sp>
            <p:pic>
              <p:nvPicPr>
                <p:cNvPr id="95" name="Picture 4" descr="fishing iconì ëí ì´ë¯¸ì§ ê²ìê²°ê³¼"/>
                <p:cNvPicPr>
                  <a:picLocks noChangeAspect="1" noChangeArrowheads="1"/>
                </p:cNvPicPr>
                <p:nvPr/>
              </p:nvPicPr>
              <p:blipFill rotWithShape="1">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9739268">
                  <a:off x="6978195" y="-1172846"/>
                  <a:ext cx="365000" cy="633497"/>
                </a:xfrm>
                <a:prstGeom prst="rect">
                  <a:avLst/>
                </a:prstGeom>
                <a:noFill/>
                <a:extLst>
                  <a:ext uri="{909E8E84-426E-40DD-AFC4-6F175D3DCCD1}">
                    <a14:hiddenFill xmlns:a14="http://schemas.microsoft.com/office/drawing/2010/main">
                      <a:solidFill>
                        <a:srgbClr val="FFFFFF"/>
                      </a:solidFill>
                    </a14:hiddenFill>
                  </a:ext>
                </a:extLst>
              </p:spPr>
            </p:pic>
            <p:grpSp>
              <p:nvGrpSpPr>
                <p:cNvPr id="96" name="그룹 95"/>
                <p:cNvGrpSpPr/>
                <p:nvPr/>
              </p:nvGrpSpPr>
              <p:grpSpPr>
                <a:xfrm>
                  <a:off x="11085786" y="-1086275"/>
                  <a:ext cx="703465" cy="1087292"/>
                  <a:chOff x="7618104" y="3721923"/>
                  <a:chExt cx="942861" cy="1457309"/>
                </a:xfrm>
              </p:grpSpPr>
              <p:pic>
                <p:nvPicPr>
                  <p:cNvPr id="98" name="Picture 4" descr="fishing iconì ëí ì´ë¯¸ì§ ê²ìê²°ê³¼"/>
                  <p:cNvPicPr>
                    <a:picLocks noChangeAspect="1" noChangeArrowheads="1"/>
                  </p:cNvPicPr>
                  <p:nvPr/>
                </p:nvPicPr>
                <p:blipFill rotWithShape="1">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8026568" y="4251729"/>
                    <a:ext cx="534397" cy="927503"/>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fishing iconì ëí ì´ë¯¸ì§ ê²ìê²°ê³¼"/>
                  <p:cNvPicPr>
                    <a:picLocks noChangeAspect="1" noChangeArrowheads="1"/>
                  </p:cNvPicPr>
                  <p:nvPr/>
                </p:nvPicPr>
                <p:blipFill rotWithShape="1">
                  <a:blip r:embed="rId7" cstate="print">
                    <a:duotone>
                      <a:schemeClr val="accent1">
                        <a:shade val="45000"/>
                        <a:satMod val="135000"/>
                      </a:schemeClr>
                      <a:prstClr val="white"/>
                    </a:duotone>
                    <a:extLst>
                      <a:ext uri="{BEBA8EAE-BF5A-486C-A8C5-ECC9F3942E4B}">
                        <a14:imgProps xmlns:a14="http://schemas.microsoft.com/office/drawing/2010/main">
                          <a14:imgLayer r:embed="rId6">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2700000">
                    <a:off x="7530037" y="3809990"/>
                    <a:ext cx="847102" cy="670967"/>
                  </a:xfrm>
                  <a:prstGeom prst="rect">
                    <a:avLst/>
                  </a:prstGeom>
                  <a:noFill/>
                  <a:extLst>
                    <a:ext uri="{909E8E84-426E-40DD-AFC4-6F175D3DCCD1}">
                      <a14:hiddenFill xmlns:a14="http://schemas.microsoft.com/office/drawing/2010/main">
                        <a:solidFill>
                          <a:srgbClr val="FFFFFF"/>
                        </a:solidFill>
                      </a14:hiddenFill>
                    </a:ext>
                  </a:extLst>
                </p:spPr>
              </p:pic>
            </p:grpSp>
            <p:pic>
              <p:nvPicPr>
                <p:cNvPr id="97" name="Picture 4" descr="fishing iconì ëí ì´ë¯¸ì§ ê²ìê²°ê³¼"/>
                <p:cNvPicPr>
                  <a:picLocks noChangeAspect="1" noChangeArrowheads="1"/>
                </p:cNvPicPr>
                <p:nvPr/>
              </p:nvPicPr>
              <p:blipFill rotWithShape="1">
                <a:blip r:embed="rId7" cstate="print">
                  <a:duotone>
                    <a:schemeClr val="accent1">
                      <a:shade val="45000"/>
                      <a:satMod val="135000"/>
                    </a:schemeClr>
                    <a:prstClr val="white"/>
                  </a:duotone>
                  <a:extLst>
                    <a:ext uri="{BEBA8EAE-BF5A-486C-A8C5-ECC9F3942E4B}">
                      <a14:imgProps xmlns:a14="http://schemas.microsoft.com/office/drawing/2010/main">
                        <a14:imgLayer r:embed="rId6">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19358873">
                  <a:off x="6631718" y="-519903"/>
                  <a:ext cx="670189" cy="53083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5" name="그룹 104"/>
            <p:cNvGrpSpPr/>
            <p:nvPr/>
          </p:nvGrpSpPr>
          <p:grpSpPr>
            <a:xfrm>
              <a:off x="6744429" y="2942851"/>
              <a:ext cx="5910354" cy="2580027"/>
              <a:chOff x="6224340" y="1474296"/>
              <a:chExt cx="5910354" cy="2580027"/>
            </a:xfrm>
          </p:grpSpPr>
          <p:grpSp>
            <p:nvGrpSpPr>
              <p:cNvPr id="106" name="그룹 105"/>
              <p:cNvGrpSpPr/>
              <p:nvPr/>
            </p:nvGrpSpPr>
            <p:grpSpPr>
              <a:xfrm>
                <a:off x="6224340" y="1474296"/>
                <a:ext cx="5910354" cy="2580027"/>
                <a:chOff x="6224340" y="1474296"/>
                <a:chExt cx="5910354" cy="2580027"/>
              </a:xfrm>
              <a:scene3d>
                <a:camera prst="orthographicFront">
                  <a:rot lat="0" lon="0" rev="90000"/>
                </a:camera>
                <a:lightRig rig="threePt" dir="t"/>
              </a:scene3d>
            </p:grpSpPr>
            <p:pic>
              <p:nvPicPr>
                <p:cNvPr id="114" name="Picture 10" descr="wave ic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74553" t="71411" r="1"/>
                <a:stretch/>
              </p:blipFill>
              <p:spPr bwMode="auto">
                <a:xfrm rot="10332557">
                  <a:off x="11027617" y="3254687"/>
                  <a:ext cx="1095013" cy="799636"/>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0" descr="wave iconì ëí ì´ë¯¸ì§ ê²ìê²°ê³¼"/>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1795" b="99231" l="40833" r="68167">
                              <a14:foregroundMark x1="63167" y1="80769" x2="60167" y2="79744"/>
                            </a14:backgroundRemoval>
                          </a14:imgEffect>
                        </a14:imgLayer>
                      </a14:imgProps>
                    </a:ext>
                    <a:ext uri="{28A0092B-C50C-407E-A947-70E740481C1C}">
                      <a14:useLocalDpi xmlns:a14="http://schemas.microsoft.com/office/drawing/2010/main" val="0"/>
                    </a:ext>
                  </a:extLst>
                </a:blip>
                <a:srcRect l="39141" t="71411" r="30259"/>
                <a:stretch/>
              </p:blipFill>
              <p:spPr bwMode="auto">
                <a:xfrm rot="10800000">
                  <a:off x="10315020" y="3245946"/>
                  <a:ext cx="1316760" cy="799636"/>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0" descr="wave ic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74553" t="71411" r="1"/>
                <a:stretch/>
              </p:blipFill>
              <p:spPr bwMode="auto">
                <a:xfrm rot="21132557">
                  <a:off x="6276420" y="1474296"/>
                  <a:ext cx="1095013" cy="799636"/>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0" descr="wave iconì ëí ì´ë¯¸ì§ ê²ìê²°ê³¼"/>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1795" b="99231" l="40833" r="68167">
                              <a14:foregroundMark x1="63167" y1="80769" x2="60167" y2="79744"/>
                            </a14:backgroundRemoval>
                          </a14:imgEffect>
                        </a14:imgLayer>
                      </a14:imgProps>
                    </a:ext>
                    <a:ext uri="{28A0092B-C50C-407E-A947-70E740481C1C}">
                      <a14:useLocalDpi xmlns:a14="http://schemas.microsoft.com/office/drawing/2010/main" val="0"/>
                    </a:ext>
                  </a:extLst>
                </a:blip>
                <a:srcRect l="39141" t="71411" r="30259"/>
                <a:stretch/>
              </p:blipFill>
              <p:spPr bwMode="auto">
                <a:xfrm>
                  <a:off x="6767270" y="1483037"/>
                  <a:ext cx="1316760" cy="799636"/>
                </a:xfrm>
                <a:prstGeom prst="rect">
                  <a:avLst/>
                </a:prstGeom>
                <a:noFill/>
                <a:extLst>
                  <a:ext uri="{909E8E84-426E-40DD-AFC4-6F175D3DCCD1}">
                    <a14:hiddenFill xmlns:a14="http://schemas.microsoft.com/office/drawing/2010/main">
                      <a:solidFill>
                        <a:srgbClr val="FFFFFF"/>
                      </a:solidFill>
                    </a14:hiddenFill>
                  </a:ext>
                </a:extLst>
              </p:spPr>
            </p:pic>
            <p:sp>
              <p:nvSpPr>
                <p:cNvPr id="118" name="모서리가 둥근 직사각형 117"/>
                <p:cNvSpPr/>
                <p:nvPr/>
              </p:nvSpPr>
              <p:spPr>
                <a:xfrm>
                  <a:off x="6224340" y="2020652"/>
                  <a:ext cx="5910354" cy="1443796"/>
                </a:xfrm>
                <a:prstGeom prst="roundRect">
                  <a:avLst/>
                </a:prstGeom>
                <a:solidFill>
                  <a:srgbClr val="017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7" name="그룹 106"/>
              <p:cNvGrpSpPr/>
              <p:nvPr/>
            </p:nvGrpSpPr>
            <p:grpSpPr>
              <a:xfrm>
                <a:off x="6414562" y="2133723"/>
                <a:ext cx="5529910" cy="1217654"/>
                <a:chOff x="6466841" y="-1173562"/>
                <a:chExt cx="5529910" cy="1217654"/>
              </a:xfrm>
            </p:grpSpPr>
            <p:sp>
              <p:nvSpPr>
                <p:cNvPr id="108" name="모서리가 둥근 직사각형 107"/>
                <p:cNvSpPr/>
                <p:nvPr/>
              </p:nvSpPr>
              <p:spPr>
                <a:xfrm>
                  <a:off x="6466841" y="-1173562"/>
                  <a:ext cx="5529910" cy="1217654"/>
                </a:xfrm>
                <a:prstGeom prst="roundRect">
                  <a:avLst/>
                </a:prstGeom>
                <a:solidFill>
                  <a:schemeClr val="accent4">
                    <a:lumMod val="75000"/>
                    <a:alpha val="7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400" dirty="0" smtClean="0">
                      <a:solidFill>
                        <a:schemeClr val="tx1"/>
                      </a:solidFill>
                    </a:rPr>
                    <a:t>타이틀 이름</a:t>
                  </a:r>
                  <a:endParaRPr lang="ko-KR" altLang="en-US" sz="4400" dirty="0">
                    <a:solidFill>
                      <a:schemeClr val="tx1"/>
                    </a:solidFill>
                  </a:endParaRPr>
                </a:p>
              </p:txBody>
            </p:sp>
            <p:pic>
              <p:nvPicPr>
                <p:cNvPr id="109" name="Picture 4" descr="fishing iconì ëí ì´ë¯¸ì§ ê²ìê²°ê³¼"/>
                <p:cNvPicPr>
                  <a:picLocks noChangeAspect="1" noChangeArrowheads="1"/>
                </p:cNvPicPr>
                <p:nvPr/>
              </p:nvPicPr>
              <p:blipFill rotWithShape="1">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9739268">
                  <a:off x="6978195" y="-1172846"/>
                  <a:ext cx="365000" cy="633497"/>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그룹 109"/>
                <p:cNvGrpSpPr/>
                <p:nvPr/>
              </p:nvGrpSpPr>
              <p:grpSpPr>
                <a:xfrm>
                  <a:off x="11085786" y="-1086275"/>
                  <a:ext cx="703465" cy="1087292"/>
                  <a:chOff x="7618104" y="3721923"/>
                  <a:chExt cx="942861" cy="1457309"/>
                </a:xfrm>
              </p:grpSpPr>
              <p:pic>
                <p:nvPicPr>
                  <p:cNvPr id="112" name="Picture 4" descr="fishing iconì ëí ì´ë¯¸ì§ ê²ìê²°ê³¼"/>
                  <p:cNvPicPr>
                    <a:picLocks noChangeAspect="1" noChangeArrowheads="1"/>
                  </p:cNvPicPr>
                  <p:nvPr/>
                </p:nvPicPr>
                <p:blipFill rotWithShape="1">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8026568" y="4251729"/>
                    <a:ext cx="534397" cy="92750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fishing iconì ëí ì´ë¯¸ì§ ê²ìê²°ê³¼"/>
                  <p:cNvPicPr>
                    <a:picLocks noChangeAspect="1" noChangeArrowheads="1"/>
                  </p:cNvPicPr>
                  <p:nvPr/>
                </p:nvPicPr>
                <p:blipFill rotWithShape="1">
                  <a:blip r:embed="rId7" cstate="print">
                    <a:duotone>
                      <a:schemeClr val="accent2">
                        <a:shade val="45000"/>
                        <a:satMod val="135000"/>
                      </a:schemeClr>
                      <a:prstClr val="white"/>
                    </a:duotone>
                    <a:extLst>
                      <a:ext uri="{BEBA8EAE-BF5A-486C-A8C5-ECC9F3942E4B}">
                        <a14:imgProps xmlns:a14="http://schemas.microsoft.com/office/drawing/2010/main">
                          <a14:imgLayer r:embed="rId6">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2700000">
                    <a:off x="7530037" y="3809990"/>
                    <a:ext cx="847102" cy="670967"/>
                  </a:xfrm>
                  <a:prstGeom prst="rect">
                    <a:avLst/>
                  </a:prstGeom>
                  <a:noFill/>
                  <a:extLst>
                    <a:ext uri="{909E8E84-426E-40DD-AFC4-6F175D3DCCD1}">
                      <a14:hiddenFill xmlns:a14="http://schemas.microsoft.com/office/drawing/2010/main">
                        <a:solidFill>
                          <a:srgbClr val="FFFFFF"/>
                        </a:solidFill>
                      </a14:hiddenFill>
                    </a:ext>
                  </a:extLst>
                </p:spPr>
              </p:pic>
            </p:grpSp>
            <p:pic>
              <p:nvPicPr>
                <p:cNvPr id="111" name="Picture 4" descr="fishing iconì ëí ì´ë¯¸ì§ ê²ìê²°ê³¼"/>
                <p:cNvPicPr>
                  <a:picLocks noChangeAspect="1" noChangeArrowheads="1"/>
                </p:cNvPicPr>
                <p:nvPr/>
              </p:nvPicPr>
              <p:blipFill rotWithShape="1">
                <a:blip r:embed="rId7" cstate="print">
                  <a:duotone>
                    <a:schemeClr val="accent2">
                      <a:shade val="45000"/>
                      <a:satMod val="135000"/>
                    </a:schemeClr>
                    <a:prstClr val="white"/>
                  </a:duotone>
                  <a:extLst>
                    <a:ext uri="{BEBA8EAE-BF5A-486C-A8C5-ECC9F3942E4B}">
                      <a14:imgProps xmlns:a14="http://schemas.microsoft.com/office/drawing/2010/main">
                        <a14:imgLayer r:embed="rId6">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19358873">
                  <a:off x="6631718" y="-519903"/>
                  <a:ext cx="670189" cy="530839"/>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119" name="그룹 118"/>
          <p:cNvGrpSpPr/>
          <p:nvPr/>
        </p:nvGrpSpPr>
        <p:grpSpPr>
          <a:xfrm>
            <a:off x="10835109" y="4964550"/>
            <a:ext cx="5910354" cy="2638830"/>
            <a:chOff x="4386764" y="4100444"/>
            <a:chExt cx="5910354" cy="2638830"/>
          </a:xfrm>
        </p:grpSpPr>
        <p:grpSp>
          <p:nvGrpSpPr>
            <p:cNvPr id="120" name="그룹 119"/>
            <p:cNvGrpSpPr/>
            <p:nvPr/>
          </p:nvGrpSpPr>
          <p:grpSpPr>
            <a:xfrm>
              <a:off x="4386764" y="4100444"/>
              <a:ext cx="5910354" cy="2638830"/>
              <a:chOff x="4386764" y="4100444"/>
              <a:chExt cx="5910354" cy="2638830"/>
            </a:xfrm>
            <a:scene3d>
              <a:camera prst="orthographicFront">
                <a:rot lat="0" lon="0" rev="90000"/>
              </a:camera>
              <a:lightRig rig="threePt" dir="t"/>
            </a:scene3d>
          </p:grpSpPr>
          <p:pic>
            <p:nvPicPr>
              <p:cNvPr id="128" name="Picture 10" descr="wave ic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74553" t="71411" r="1"/>
              <a:stretch/>
            </p:blipFill>
            <p:spPr bwMode="auto">
              <a:xfrm rot="10332557">
                <a:off x="9118969" y="5939638"/>
                <a:ext cx="1095013" cy="799636"/>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0" descr="wave iconì ëí ì´ë¯¸ì§ ê²ìê²°ê³¼"/>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1795" b="99231" l="40833" r="68167">
                            <a14:foregroundMark x1="63167" y1="80769" x2="60167" y2="79744"/>
                          </a14:backgroundRemoval>
                        </a14:imgEffect>
                      </a14:imgLayer>
                    </a14:imgProps>
                  </a:ext>
                  <a:ext uri="{28A0092B-C50C-407E-A947-70E740481C1C}">
                    <a14:useLocalDpi xmlns:a14="http://schemas.microsoft.com/office/drawing/2010/main" val="0"/>
                  </a:ext>
                </a:extLst>
              </a:blip>
              <a:srcRect l="39141" t="71411" r="30259"/>
              <a:stretch/>
            </p:blipFill>
            <p:spPr bwMode="auto">
              <a:xfrm rot="10800000">
                <a:off x="8406372" y="5930897"/>
                <a:ext cx="1316760" cy="799636"/>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0" descr="wave ic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74553" t="71411" r="1"/>
              <a:stretch/>
            </p:blipFill>
            <p:spPr bwMode="auto">
              <a:xfrm rot="21132557">
                <a:off x="4438844" y="4100444"/>
                <a:ext cx="1095013" cy="799636"/>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0" descr="wave iconì ëí ì´ë¯¸ì§ ê²ìê²°ê³¼"/>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1795" b="99231" l="40833" r="68167">
                            <a14:foregroundMark x1="63167" y1="80769" x2="60167" y2="79744"/>
                          </a14:backgroundRemoval>
                        </a14:imgEffect>
                      </a14:imgLayer>
                    </a14:imgProps>
                  </a:ext>
                  <a:ext uri="{28A0092B-C50C-407E-A947-70E740481C1C}">
                    <a14:useLocalDpi xmlns:a14="http://schemas.microsoft.com/office/drawing/2010/main" val="0"/>
                  </a:ext>
                </a:extLst>
              </a:blip>
              <a:srcRect l="39141" t="71411" r="30259"/>
              <a:stretch/>
            </p:blipFill>
            <p:spPr bwMode="auto">
              <a:xfrm>
                <a:off x="4929694" y="4109185"/>
                <a:ext cx="1316760" cy="799636"/>
              </a:xfrm>
              <a:prstGeom prst="rect">
                <a:avLst/>
              </a:prstGeom>
              <a:noFill/>
              <a:extLst>
                <a:ext uri="{909E8E84-426E-40DD-AFC4-6F175D3DCCD1}">
                  <a14:hiddenFill xmlns:a14="http://schemas.microsoft.com/office/drawing/2010/main">
                    <a:solidFill>
                      <a:srgbClr val="FFFFFF"/>
                    </a:solidFill>
                  </a14:hiddenFill>
                </a:ext>
              </a:extLst>
            </p:spPr>
          </p:pic>
          <p:sp>
            <p:nvSpPr>
              <p:cNvPr id="132" name="모서리가 둥근 직사각형 131"/>
              <p:cNvSpPr/>
              <p:nvPr/>
            </p:nvSpPr>
            <p:spPr>
              <a:xfrm>
                <a:off x="4386764" y="4646800"/>
                <a:ext cx="5910354" cy="1443796"/>
              </a:xfrm>
              <a:prstGeom prst="roundRect">
                <a:avLst/>
              </a:prstGeom>
              <a:solidFill>
                <a:srgbClr val="017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1" name="그룹 120"/>
            <p:cNvGrpSpPr/>
            <p:nvPr/>
          </p:nvGrpSpPr>
          <p:grpSpPr>
            <a:xfrm>
              <a:off x="4576986" y="4759871"/>
              <a:ext cx="5529910" cy="1217654"/>
              <a:chOff x="6466841" y="-1173562"/>
              <a:chExt cx="5529910" cy="1217654"/>
            </a:xfrm>
          </p:grpSpPr>
          <p:sp>
            <p:nvSpPr>
              <p:cNvPr id="122" name="모서리가 둥근 직사각형 121"/>
              <p:cNvSpPr/>
              <p:nvPr/>
            </p:nvSpPr>
            <p:spPr>
              <a:xfrm>
                <a:off x="6466841" y="-1173562"/>
                <a:ext cx="5529910" cy="1217654"/>
              </a:xfrm>
              <a:prstGeom prst="roundRect">
                <a:avLst/>
              </a:prstGeom>
              <a:solidFill>
                <a:srgbClr val="20244A">
                  <a:alpha val="70000"/>
                </a:srgbClr>
              </a:solidFill>
              <a:ln w="38100">
                <a:solidFill>
                  <a:srgbClr val="F88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dirty="0">
                    <a:solidFill>
                      <a:srgbClr val="FFC000"/>
                    </a:solidFill>
                  </a:rPr>
                  <a:t>（：。）ミ</a:t>
                </a:r>
                <a:endParaRPr lang="ko-KR" altLang="en-US" sz="4400" dirty="0">
                  <a:solidFill>
                    <a:srgbClr val="FFC000"/>
                  </a:solidFill>
                </a:endParaRPr>
              </a:p>
            </p:txBody>
          </p:sp>
          <p:pic>
            <p:nvPicPr>
              <p:cNvPr id="123" name="Picture 4" descr="fishing iconì ëí ì´ë¯¸ì§ ê²ìê²°ê³¼"/>
              <p:cNvPicPr>
                <a:picLocks noChangeAspect="1" noChangeArrowheads="1"/>
              </p:cNvPicPr>
              <p:nvPr/>
            </p:nvPicPr>
            <p:blipFill rotWithShape="1">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9739268">
                <a:off x="6978195" y="-1172846"/>
                <a:ext cx="365000" cy="633497"/>
              </a:xfrm>
              <a:prstGeom prst="rect">
                <a:avLst/>
              </a:prstGeom>
              <a:noFill/>
              <a:extLst>
                <a:ext uri="{909E8E84-426E-40DD-AFC4-6F175D3DCCD1}">
                  <a14:hiddenFill xmlns:a14="http://schemas.microsoft.com/office/drawing/2010/main">
                    <a:solidFill>
                      <a:srgbClr val="FFFFFF"/>
                    </a:solidFill>
                  </a14:hiddenFill>
                </a:ext>
              </a:extLst>
            </p:spPr>
          </p:pic>
          <p:grpSp>
            <p:nvGrpSpPr>
              <p:cNvPr id="124" name="그룹 123"/>
              <p:cNvGrpSpPr/>
              <p:nvPr/>
            </p:nvGrpSpPr>
            <p:grpSpPr>
              <a:xfrm>
                <a:off x="11085786" y="-1086275"/>
                <a:ext cx="703465" cy="1087292"/>
                <a:chOff x="7618104" y="3721923"/>
                <a:chExt cx="942861" cy="1457309"/>
              </a:xfrm>
            </p:grpSpPr>
            <p:pic>
              <p:nvPicPr>
                <p:cNvPr id="126" name="Picture 4" descr="fishing iconì ëí ì´ë¯¸ì§ ê²ìê²°ê³¼"/>
                <p:cNvPicPr>
                  <a:picLocks noChangeAspect="1" noChangeArrowheads="1"/>
                </p:cNvPicPr>
                <p:nvPr/>
              </p:nvPicPr>
              <p:blipFill rotWithShape="1">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8026568" y="4251729"/>
                  <a:ext cx="534397" cy="92750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4" descr="fishing iconì ëí ì´ë¯¸ì§ ê²ìê²°ê³¼"/>
                <p:cNvPicPr>
                  <a:picLocks noChangeAspect="1" noChangeArrowheads="1"/>
                </p:cNvPicPr>
                <p:nvPr/>
              </p:nvPicPr>
              <p:blipFill rotWithShape="1">
                <a:blip r:embed="rId7" cstate="print">
                  <a:duotone>
                    <a:schemeClr val="accent2">
                      <a:shade val="45000"/>
                      <a:satMod val="135000"/>
                    </a:schemeClr>
                    <a:prstClr val="white"/>
                  </a:duotone>
                  <a:extLst>
                    <a:ext uri="{BEBA8EAE-BF5A-486C-A8C5-ECC9F3942E4B}">
                      <a14:imgProps xmlns:a14="http://schemas.microsoft.com/office/drawing/2010/main">
                        <a14:imgLayer r:embed="rId6">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2700000">
                  <a:off x="7530037" y="3809990"/>
                  <a:ext cx="847102" cy="6709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5" name="Picture 4" descr="fishing iconì ëí ì´ë¯¸ì§ ê²ìê²°ê³¼"/>
              <p:cNvPicPr>
                <a:picLocks noChangeAspect="1" noChangeArrowheads="1"/>
              </p:cNvPicPr>
              <p:nvPr/>
            </p:nvPicPr>
            <p:blipFill rotWithShape="1">
              <a:blip r:embed="rId7" cstate="print">
                <a:duotone>
                  <a:schemeClr val="accent2">
                    <a:shade val="45000"/>
                    <a:satMod val="135000"/>
                  </a:schemeClr>
                  <a:prstClr val="white"/>
                </a:duotone>
                <a:extLst>
                  <a:ext uri="{BEBA8EAE-BF5A-486C-A8C5-ECC9F3942E4B}">
                    <a14:imgProps xmlns:a14="http://schemas.microsoft.com/office/drawing/2010/main">
                      <a14:imgLayer r:embed="rId6">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19358873">
                <a:off x="6631718" y="-519903"/>
                <a:ext cx="670189" cy="530839"/>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991354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그룹 33"/>
          <p:cNvGrpSpPr/>
          <p:nvPr/>
        </p:nvGrpSpPr>
        <p:grpSpPr>
          <a:xfrm>
            <a:off x="1654628" y="1190523"/>
            <a:ext cx="10838093" cy="9313522"/>
            <a:chOff x="1654628" y="1190523"/>
            <a:chExt cx="10838093" cy="9313522"/>
          </a:xfrm>
        </p:grpSpPr>
        <p:grpSp>
          <p:nvGrpSpPr>
            <p:cNvPr id="5" name="그룹 4"/>
            <p:cNvGrpSpPr/>
            <p:nvPr/>
          </p:nvGrpSpPr>
          <p:grpSpPr>
            <a:xfrm>
              <a:off x="1654628" y="1190523"/>
              <a:ext cx="8158003" cy="2987486"/>
              <a:chOff x="1654628" y="1190523"/>
              <a:chExt cx="8158003" cy="2987486"/>
            </a:xfrm>
          </p:grpSpPr>
          <p:grpSp>
            <p:nvGrpSpPr>
              <p:cNvPr id="119" name="그룹 118"/>
              <p:cNvGrpSpPr/>
              <p:nvPr/>
            </p:nvGrpSpPr>
            <p:grpSpPr>
              <a:xfrm>
                <a:off x="1981395" y="1539179"/>
                <a:ext cx="5910354" cy="2638830"/>
                <a:chOff x="4386764" y="4100444"/>
                <a:chExt cx="5910354" cy="2638830"/>
              </a:xfrm>
            </p:grpSpPr>
            <p:grpSp>
              <p:nvGrpSpPr>
                <p:cNvPr id="120" name="그룹 119"/>
                <p:cNvGrpSpPr/>
                <p:nvPr/>
              </p:nvGrpSpPr>
              <p:grpSpPr>
                <a:xfrm>
                  <a:off x="4386764" y="4100444"/>
                  <a:ext cx="5910354" cy="2638830"/>
                  <a:chOff x="4386764" y="4100444"/>
                  <a:chExt cx="5910354" cy="2638830"/>
                </a:xfrm>
                <a:scene3d>
                  <a:camera prst="orthographicFront">
                    <a:rot lat="0" lon="0" rev="90000"/>
                  </a:camera>
                  <a:lightRig rig="threePt" dir="t"/>
                </a:scene3d>
              </p:grpSpPr>
              <p:pic>
                <p:nvPicPr>
                  <p:cNvPr id="128" name="Picture 10" descr="wave ic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74553" t="71411" r="1"/>
                  <a:stretch/>
                </p:blipFill>
                <p:spPr bwMode="auto">
                  <a:xfrm rot="10332557">
                    <a:off x="9118969" y="5939638"/>
                    <a:ext cx="1095013" cy="799636"/>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0" descr="wave iconì ëí ì´ë¯¸ì§ ê²ìê²°ê³¼"/>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1795" b="99231" l="40833" r="68167">
                                <a14:foregroundMark x1="63167" y1="80769" x2="60167" y2="79744"/>
                              </a14:backgroundRemoval>
                            </a14:imgEffect>
                          </a14:imgLayer>
                        </a14:imgProps>
                      </a:ext>
                      <a:ext uri="{28A0092B-C50C-407E-A947-70E740481C1C}">
                        <a14:useLocalDpi xmlns:a14="http://schemas.microsoft.com/office/drawing/2010/main" val="0"/>
                      </a:ext>
                    </a:extLst>
                  </a:blip>
                  <a:srcRect l="39141" t="71411" r="30259"/>
                  <a:stretch/>
                </p:blipFill>
                <p:spPr bwMode="auto">
                  <a:xfrm rot="10800000">
                    <a:off x="8406372" y="5930897"/>
                    <a:ext cx="1316760" cy="799636"/>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0" descr="wave icon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74553" t="71411" r="1"/>
                  <a:stretch/>
                </p:blipFill>
                <p:spPr bwMode="auto">
                  <a:xfrm rot="21132557">
                    <a:off x="4438844" y="4100444"/>
                    <a:ext cx="1095013" cy="799636"/>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0" descr="wave iconì ëí ì´ë¯¸ì§ ê²ìê²°ê³¼"/>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1795" b="99231" l="40833" r="68167">
                                <a14:foregroundMark x1="63167" y1="80769" x2="60167" y2="79744"/>
                              </a14:backgroundRemoval>
                            </a14:imgEffect>
                          </a14:imgLayer>
                        </a14:imgProps>
                      </a:ext>
                      <a:ext uri="{28A0092B-C50C-407E-A947-70E740481C1C}">
                        <a14:useLocalDpi xmlns:a14="http://schemas.microsoft.com/office/drawing/2010/main" val="0"/>
                      </a:ext>
                    </a:extLst>
                  </a:blip>
                  <a:srcRect l="39141" t="71411" r="30259"/>
                  <a:stretch/>
                </p:blipFill>
                <p:spPr bwMode="auto">
                  <a:xfrm>
                    <a:off x="4929694" y="4109185"/>
                    <a:ext cx="1316760" cy="799636"/>
                  </a:xfrm>
                  <a:prstGeom prst="rect">
                    <a:avLst/>
                  </a:prstGeom>
                  <a:noFill/>
                  <a:extLst>
                    <a:ext uri="{909E8E84-426E-40DD-AFC4-6F175D3DCCD1}">
                      <a14:hiddenFill xmlns:a14="http://schemas.microsoft.com/office/drawing/2010/main">
                        <a:solidFill>
                          <a:srgbClr val="FFFFFF"/>
                        </a:solidFill>
                      </a14:hiddenFill>
                    </a:ext>
                  </a:extLst>
                </p:spPr>
              </p:pic>
              <p:sp>
                <p:nvSpPr>
                  <p:cNvPr id="132" name="모서리가 둥근 직사각형 131"/>
                  <p:cNvSpPr/>
                  <p:nvPr/>
                </p:nvSpPr>
                <p:spPr>
                  <a:xfrm>
                    <a:off x="4386764" y="4646800"/>
                    <a:ext cx="5910354" cy="1443796"/>
                  </a:xfrm>
                  <a:prstGeom prst="roundRect">
                    <a:avLst/>
                  </a:prstGeom>
                  <a:solidFill>
                    <a:srgbClr val="017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1" name="그룹 120"/>
                <p:cNvGrpSpPr/>
                <p:nvPr/>
              </p:nvGrpSpPr>
              <p:grpSpPr>
                <a:xfrm>
                  <a:off x="4576986" y="4759871"/>
                  <a:ext cx="5529910" cy="1217654"/>
                  <a:chOff x="6466841" y="-1173562"/>
                  <a:chExt cx="5529910" cy="1217654"/>
                </a:xfrm>
              </p:grpSpPr>
              <p:sp>
                <p:nvSpPr>
                  <p:cNvPr id="122" name="모서리가 둥근 직사각형 121"/>
                  <p:cNvSpPr/>
                  <p:nvPr/>
                </p:nvSpPr>
                <p:spPr>
                  <a:xfrm>
                    <a:off x="6466841" y="-1173562"/>
                    <a:ext cx="5529910" cy="1217654"/>
                  </a:xfrm>
                  <a:prstGeom prst="roundRect">
                    <a:avLst/>
                  </a:prstGeom>
                  <a:solidFill>
                    <a:srgbClr val="20244A">
                      <a:alpha val="70000"/>
                    </a:srgbClr>
                  </a:solidFill>
                  <a:ln w="38100">
                    <a:solidFill>
                      <a:srgbClr val="F88F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400" dirty="0">
                        <a:solidFill>
                          <a:srgbClr val="FFC000"/>
                        </a:solidFill>
                      </a:rPr>
                      <a:t>（：。）ミ</a:t>
                    </a:r>
                    <a:endParaRPr lang="ko-KR" altLang="en-US" sz="4400" dirty="0">
                      <a:solidFill>
                        <a:srgbClr val="FFC000"/>
                      </a:solidFill>
                    </a:endParaRPr>
                  </a:p>
                </p:txBody>
              </p:sp>
              <p:pic>
                <p:nvPicPr>
                  <p:cNvPr id="123" name="Picture 4" descr="fishing iconì ëí ì´ë¯¸ì§ ê²ìê²°ê³¼"/>
                  <p:cNvPicPr>
                    <a:picLocks noChangeAspect="1" noChangeArrowheads="1"/>
                  </p:cNvPicPr>
                  <p:nvPr/>
                </p:nvPicPr>
                <p:blipFill rotWithShape="1">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9739268">
                    <a:off x="6978195" y="-1172846"/>
                    <a:ext cx="365000" cy="633497"/>
                  </a:xfrm>
                  <a:prstGeom prst="rect">
                    <a:avLst/>
                  </a:prstGeom>
                  <a:noFill/>
                  <a:extLst>
                    <a:ext uri="{909E8E84-426E-40DD-AFC4-6F175D3DCCD1}">
                      <a14:hiddenFill xmlns:a14="http://schemas.microsoft.com/office/drawing/2010/main">
                        <a:solidFill>
                          <a:srgbClr val="FFFFFF"/>
                        </a:solidFill>
                      </a14:hiddenFill>
                    </a:ext>
                  </a:extLst>
                </p:spPr>
              </p:pic>
              <p:grpSp>
                <p:nvGrpSpPr>
                  <p:cNvPr id="124" name="그룹 123"/>
                  <p:cNvGrpSpPr/>
                  <p:nvPr/>
                </p:nvGrpSpPr>
                <p:grpSpPr>
                  <a:xfrm>
                    <a:off x="11085786" y="-1086275"/>
                    <a:ext cx="703465" cy="1087292"/>
                    <a:chOff x="7618104" y="3721923"/>
                    <a:chExt cx="942861" cy="1457309"/>
                  </a:xfrm>
                </p:grpSpPr>
                <p:pic>
                  <p:nvPicPr>
                    <p:cNvPr id="126" name="Picture 4" descr="fishing iconì ëí ì´ë¯¸ì§ ê²ìê²°ê³¼"/>
                    <p:cNvPicPr>
                      <a:picLocks noChangeAspect="1" noChangeArrowheads="1"/>
                    </p:cNvPicPr>
                    <p:nvPr/>
                  </p:nvPicPr>
                  <p:blipFill rotWithShape="1">
                    <a:blip r:embed="rId5" cstate="print">
                      <a:duotone>
                        <a:schemeClr val="accent2">
                          <a:shade val="45000"/>
                          <a:satMod val="135000"/>
                        </a:schemeClr>
                        <a:prstClr val="white"/>
                      </a:duotone>
                      <a:extLst>
                        <a:ext uri="{BEBA8EAE-BF5A-486C-A8C5-ECC9F3942E4B}">
                          <a14:imgProps xmlns:a14="http://schemas.microsoft.com/office/drawing/2010/main">
                            <a14:imgLayer r:embed="rId6">
                              <a14:imgEffect>
                                <a14:backgroundRemoval t="8163" b="42041" l="81714" r="98143"/>
                              </a14:imgEffect>
                            </a14:imgLayer>
                          </a14:imgProps>
                        </a:ext>
                        <a:ext uri="{28A0092B-C50C-407E-A947-70E740481C1C}">
                          <a14:useLocalDpi xmlns:a14="http://schemas.microsoft.com/office/drawing/2010/main" val="0"/>
                        </a:ext>
                      </a:extLst>
                    </a:blip>
                    <a:srcRect l="82725" t="9281" r="3582" b="56769"/>
                    <a:stretch/>
                  </p:blipFill>
                  <p:spPr bwMode="auto">
                    <a:xfrm rot="1733743">
                      <a:off x="8026568" y="4251729"/>
                      <a:ext cx="534397" cy="92750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4" descr="fishing iconì ëí ì´ë¯¸ì§ ê²ìê²°ê³¼"/>
                    <p:cNvPicPr>
                      <a:picLocks noChangeAspect="1" noChangeArrowheads="1"/>
                    </p:cNvPicPr>
                    <p:nvPr/>
                  </p:nvPicPr>
                  <p:blipFill rotWithShape="1">
                    <a:blip r:embed="rId7" cstate="print">
                      <a:duotone>
                        <a:schemeClr val="accent2">
                          <a:shade val="45000"/>
                          <a:satMod val="135000"/>
                        </a:schemeClr>
                        <a:prstClr val="white"/>
                      </a:duotone>
                      <a:extLst>
                        <a:ext uri="{BEBA8EAE-BF5A-486C-A8C5-ECC9F3942E4B}">
                          <a14:imgProps xmlns:a14="http://schemas.microsoft.com/office/drawing/2010/main">
                            <a14:imgLayer r:embed="rId6">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2700000">
                      <a:off x="7530037" y="3809990"/>
                      <a:ext cx="847102" cy="6709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5" name="Picture 4" descr="fishing iconì ëí ì´ë¯¸ì§ ê²ìê²°ê³¼"/>
                  <p:cNvPicPr>
                    <a:picLocks noChangeAspect="1" noChangeArrowheads="1"/>
                  </p:cNvPicPr>
                  <p:nvPr/>
                </p:nvPicPr>
                <p:blipFill rotWithShape="1">
                  <a:blip r:embed="rId7" cstate="print">
                    <a:duotone>
                      <a:schemeClr val="accent2">
                        <a:shade val="45000"/>
                        <a:satMod val="135000"/>
                      </a:schemeClr>
                      <a:prstClr val="white"/>
                    </a:duotone>
                    <a:extLst>
                      <a:ext uri="{BEBA8EAE-BF5A-486C-A8C5-ECC9F3942E4B}">
                        <a14:imgProps xmlns:a14="http://schemas.microsoft.com/office/drawing/2010/main">
                          <a14:imgLayer r:embed="rId6">
                            <a14:imgEffect>
                              <a14:backgroundRemoval t="11633" b="41429" l="4429" r="32143"/>
                            </a14:imgEffect>
                          </a14:imgLayer>
                        </a14:imgProps>
                      </a:ext>
                      <a:ext uri="{28A0092B-C50C-407E-A947-70E740481C1C}">
                        <a14:useLocalDpi xmlns:a14="http://schemas.microsoft.com/office/drawing/2010/main" val="0"/>
                      </a:ext>
                    </a:extLst>
                  </a:blip>
                  <a:srcRect l="4874" t="11214" r="67483" b="57507"/>
                  <a:stretch/>
                </p:blipFill>
                <p:spPr bwMode="auto">
                  <a:xfrm rot="19358873">
                    <a:off x="6631718" y="-519903"/>
                    <a:ext cx="670189" cy="53083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 name="TextBox 3"/>
              <p:cNvSpPr txBox="1"/>
              <p:nvPr/>
            </p:nvSpPr>
            <p:spPr>
              <a:xfrm>
                <a:off x="1654628" y="1190523"/>
                <a:ext cx="8158003" cy="369332"/>
              </a:xfrm>
              <a:prstGeom prst="rect">
                <a:avLst/>
              </a:prstGeom>
              <a:noFill/>
            </p:spPr>
            <p:txBody>
              <a:bodyPr wrap="none" rtlCol="0">
                <a:spAutoFit/>
              </a:bodyPr>
              <a:lstStyle/>
              <a:p>
                <a:r>
                  <a:rPr lang="ko-KR" altLang="en-US" dirty="0" smtClean="0"/>
                  <a:t>타이틀 텍스트는 시스템 폰트를 사용하여 아래와 같은 </a:t>
                </a:r>
                <a:r>
                  <a:rPr lang="ko-KR" altLang="en-US" dirty="0" err="1" smtClean="0"/>
                  <a:t>이모티콘을</a:t>
                </a:r>
                <a:r>
                  <a:rPr lang="ko-KR" altLang="en-US" dirty="0" smtClean="0"/>
                  <a:t> 쓸 수 있다</a:t>
                </a:r>
                <a:r>
                  <a:rPr lang="en-US" altLang="ko-KR" dirty="0" smtClean="0"/>
                  <a:t>.</a:t>
                </a:r>
                <a:endParaRPr lang="ko-KR" altLang="en-US"/>
              </a:p>
            </p:txBody>
          </p:sp>
        </p:grpSp>
        <p:grpSp>
          <p:nvGrpSpPr>
            <p:cNvPr id="134" name="그룹 133"/>
            <p:cNvGrpSpPr/>
            <p:nvPr/>
          </p:nvGrpSpPr>
          <p:grpSpPr>
            <a:xfrm>
              <a:off x="3520432" y="5830060"/>
              <a:ext cx="6865015" cy="4673985"/>
              <a:chOff x="-3641147" y="-1808907"/>
              <a:chExt cx="10111228" cy="6884140"/>
            </a:xfrm>
          </p:grpSpPr>
          <p:pic>
            <p:nvPicPr>
              <p:cNvPr id="135" name="Picture 4" descr="ë°ë¤ ìì´ì½ì ëí ì´ë¯¸ì§ ê²ìê²°ê³¼"/>
              <p:cNvPicPr>
                <a:picLocks noChangeAspect="1" noChangeArrowheads="1"/>
              </p:cNvPicPr>
              <p:nvPr/>
            </p:nvPicPr>
            <p:blipFill rotWithShape="1">
              <a:blip r:embed="rId8">
                <a:extLst>
                  <a:ext uri="{28A0092B-C50C-407E-A947-70E740481C1C}">
                    <a14:useLocalDpi xmlns:a14="http://schemas.microsoft.com/office/drawing/2010/main" val="0"/>
                  </a:ext>
                </a:extLst>
              </a:blip>
              <a:srcRect l="5175" t="55623" r="73624" b="29370"/>
              <a:stretch/>
            </p:blipFill>
            <p:spPr bwMode="auto">
              <a:xfrm>
                <a:off x="172558" y="-1073514"/>
                <a:ext cx="2625213" cy="1858298"/>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6" descr="wave iconì ëí ì´ë¯¸ì§ ê²ìê²°ê³¼"/>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17206" y="-1808907"/>
                <a:ext cx="2508231" cy="2708888"/>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8" descr="ê´ë ¨ ì´ë¯¸ì§"/>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41561" y="-1336725"/>
                <a:ext cx="2006585" cy="1918796"/>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0" descr="wave icon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081" y="1047167"/>
                <a:ext cx="5715000" cy="3714751"/>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6" descr="Waves Icons Se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41147" y="1265233"/>
                <a:ext cx="3810000" cy="38100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 name="직선 화살표 연결선 6"/>
            <p:cNvCxnSpPr>
              <a:stCxn id="136" idx="0"/>
            </p:cNvCxnSpPr>
            <p:nvPr/>
          </p:nvCxnSpPr>
          <p:spPr>
            <a:xfrm flipV="1">
              <a:off x="4727644" y="3855532"/>
              <a:ext cx="1628647" cy="197452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0" name="직선 화살표 연결선 139"/>
            <p:cNvCxnSpPr>
              <a:stCxn id="136" idx="0"/>
            </p:cNvCxnSpPr>
            <p:nvPr/>
          </p:nvCxnSpPr>
          <p:spPr>
            <a:xfrm flipH="1" flipV="1">
              <a:off x="3098996" y="2075354"/>
              <a:ext cx="1628648" cy="375470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0" name="TextBox 29"/>
            <p:cNvSpPr txBox="1"/>
            <p:nvPr/>
          </p:nvSpPr>
          <p:spPr>
            <a:xfrm>
              <a:off x="5346825" y="5207015"/>
              <a:ext cx="4188967" cy="369332"/>
            </a:xfrm>
            <a:prstGeom prst="rect">
              <a:avLst/>
            </a:prstGeom>
            <a:noFill/>
          </p:spPr>
          <p:txBody>
            <a:bodyPr wrap="none" rtlCol="0">
              <a:spAutoFit/>
            </a:bodyPr>
            <a:lstStyle/>
            <a:p>
              <a:r>
                <a:rPr lang="ko-KR" altLang="en-US" dirty="0" smtClean="0"/>
                <a:t>좌우 양 옆에 간단한 물결 무늬가 있다</a:t>
              </a:r>
              <a:r>
                <a:rPr lang="en-US" altLang="ko-KR" dirty="0" smtClean="0"/>
                <a:t>.</a:t>
              </a:r>
              <a:endParaRPr lang="ko-KR" altLang="en-US"/>
            </a:p>
          </p:txBody>
        </p:sp>
        <p:sp>
          <p:nvSpPr>
            <p:cNvPr id="31" name="TextBox 30"/>
            <p:cNvSpPr txBox="1"/>
            <p:nvPr/>
          </p:nvSpPr>
          <p:spPr>
            <a:xfrm>
              <a:off x="8467260" y="2379935"/>
              <a:ext cx="4025461" cy="369332"/>
            </a:xfrm>
            <a:prstGeom prst="rect">
              <a:avLst/>
            </a:prstGeom>
            <a:noFill/>
          </p:spPr>
          <p:txBody>
            <a:bodyPr wrap="none" rtlCol="0">
              <a:spAutoFit/>
            </a:bodyPr>
            <a:lstStyle/>
            <a:p>
              <a:r>
                <a:rPr lang="ko-KR" altLang="en-US" dirty="0" smtClean="0"/>
                <a:t>바깥쪽 사각형이 살짝 기울어져 있다</a:t>
              </a:r>
              <a:r>
                <a:rPr lang="en-US" altLang="ko-KR" dirty="0" smtClean="0"/>
                <a:t>.</a:t>
              </a:r>
              <a:endParaRPr lang="ko-KR" altLang="en-US"/>
            </a:p>
          </p:txBody>
        </p:sp>
        <p:cxnSp>
          <p:nvCxnSpPr>
            <p:cNvPr id="33" name="직선 화살표 연결선 32"/>
            <p:cNvCxnSpPr>
              <a:stCxn id="31" idx="1"/>
              <a:endCxn id="132" idx="3"/>
            </p:cNvCxnSpPr>
            <p:nvPr/>
          </p:nvCxnSpPr>
          <p:spPr>
            <a:xfrm flipH="1">
              <a:off x="7891749" y="2564601"/>
              <a:ext cx="575511" cy="242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5201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p:cNvSpPr>
            <a:spLocks noGrp="1"/>
          </p:cNvSpPr>
          <p:nvPr>
            <p:ph idx="1"/>
          </p:nvPr>
        </p:nvSpPr>
        <p:spPr>
          <a:xfrm>
            <a:off x="0" y="9397"/>
            <a:ext cx="12192000" cy="1052380"/>
          </a:xfrm>
        </p:spPr>
        <p:txBody>
          <a:bodyPr>
            <a:normAutofit/>
          </a:bodyPr>
          <a:lstStyle/>
          <a:p>
            <a:pPr marL="0" indent="0">
              <a:buNone/>
            </a:pPr>
            <a:r>
              <a:rPr lang="ko-KR" altLang="en-US" sz="1200" dirty="0" smtClean="0"/>
              <a:t>낚시터를 클릭하면 해당 유저가 보유하고 있는 낚시 용품 </a:t>
            </a:r>
            <a:r>
              <a:rPr lang="ko-KR" altLang="en-US" sz="1200" dirty="0" err="1" smtClean="0"/>
              <a:t>인벤토리가</a:t>
            </a:r>
            <a:r>
              <a:rPr lang="ko-KR" altLang="en-US" sz="1200" dirty="0" smtClean="0"/>
              <a:t> 나오며 여기서 유저는 자신이 사용할 도구들을 클릭하여 사용할 수 있다</a:t>
            </a:r>
            <a:r>
              <a:rPr lang="en-US" altLang="ko-KR" sz="1200" dirty="0" smtClean="0"/>
              <a:t>.</a:t>
            </a:r>
          </a:p>
          <a:p>
            <a:pPr marL="0" indent="0">
              <a:buNone/>
            </a:pPr>
            <a:r>
              <a:rPr lang="en-US" altLang="ko-KR" sz="1200" dirty="0" smtClean="0"/>
              <a:t>(</a:t>
            </a:r>
            <a:r>
              <a:rPr lang="ko-KR" altLang="en-US" sz="1200" smtClean="0"/>
              <a:t>낚시 물품은 상점에서 구매 가능하며 미끼로 </a:t>
            </a:r>
            <a:r>
              <a:rPr lang="en-US" altLang="ko-KR" sz="1200" dirty="0" smtClean="0"/>
              <a:t>(</a:t>
            </a:r>
            <a:r>
              <a:rPr lang="ko-KR" altLang="en-US" sz="1200" smtClean="0"/>
              <a:t>나만의</a:t>
            </a:r>
            <a:r>
              <a:rPr lang="en-US" altLang="ko-KR" sz="1200" dirty="0" smtClean="0"/>
              <a:t>) </a:t>
            </a:r>
            <a:r>
              <a:rPr lang="ko-KR" altLang="en-US" sz="1200" smtClean="0"/>
              <a:t>탄생석 이상의 씨앗을 사용할 수 있다</a:t>
            </a:r>
            <a:r>
              <a:rPr lang="en-US" altLang="ko-KR" sz="1200" dirty="0" smtClean="0"/>
              <a:t>.)</a:t>
            </a:r>
          </a:p>
          <a:p>
            <a:pPr marL="0" indent="0">
              <a:buNone/>
            </a:pPr>
            <a:r>
              <a:rPr lang="ko-KR" altLang="en-US" sz="1200" dirty="0" smtClean="0"/>
              <a:t>유저가 낚싯대를 착용 시 실제 캐릭터가 낚싯대를 두 손으로 잡고 있는 모션이 나온다</a:t>
            </a:r>
            <a:r>
              <a:rPr lang="en-US" altLang="ko-KR" sz="1200" dirty="0" smtClean="0"/>
              <a:t>.</a:t>
            </a:r>
            <a:endParaRPr lang="en-US" altLang="ko-KR" sz="1200"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71" y="2000894"/>
            <a:ext cx="4572000" cy="3762375"/>
          </a:xfrm>
          <a:prstGeom prst="rect">
            <a:avLst/>
          </a:prstGeom>
        </p:spPr>
      </p:pic>
      <p:sp>
        <p:nvSpPr>
          <p:cNvPr id="6" name="직사각형 5"/>
          <p:cNvSpPr/>
          <p:nvPr/>
        </p:nvSpPr>
        <p:spPr>
          <a:xfrm>
            <a:off x="2100649" y="2636107"/>
            <a:ext cx="2529016" cy="158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낚시터</a:t>
            </a:r>
            <a:endParaRPr lang="ko-KR" altLang="en-US" dirty="0"/>
          </a:p>
        </p:txBody>
      </p:sp>
      <p:sp>
        <p:nvSpPr>
          <p:cNvPr id="7" name="왼쪽 화살표 6"/>
          <p:cNvSpPr/>
          <p:nvPr/>
        </p:nvSpPr>
        <p:spPr>
          <a:xfrm rot="2700000">
            <a:off x="3897038" y="3921988"/>
            <a:ext cx="519494" cy="4401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왼쪽 화살표 27"/>
          <p:cNvSpPr/>
          <p:nvPr/>
        </p:nvSpPr>
        <p:spPr>
          <a:xfrm rot="10800000">
            <a:off x="5031807" y="3334220"/>
            <a:ext cx="519494" cy="44019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31" name="직사각형 30"/>
          <p:cNvSpPr/>
          <p:nvPr/>
        </p:nvSpPr>
        <p:spPr>
          <a:xfrm rot="5400000">
            <a:off x="10001533" y="4404255"/>
            <a:ext cx="52190" cy="11368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pic>
        <p:nvPicPr>
          <p:cNvPr id="29" name="그림 28"/>
          <p:cNvPicPr>
            <a:picLocks noChangeAspect="1"/>
          </p:cNvPicPr>
          <p:nvPr/>
        </p:nvPicPr>
        <p:blipFill rotWithShape="1">
          <a:blip r:embed="rId3">
            <a:extLst>
              <a:ext uri="{BEBA8EAE-BF5A-486C-A8C5-ECC9F3942E4B}">
                <a14:imgProps xmlns:a14="http://schemas.microsoft.com/office/drawing/2010/main">
                  <a14:imgLayer r:embed="rId4">
                    <a14:imgEffect>
                      <a14:backgroundRemoval t="57215" b="96962" l="46667" r="59792"/>
                    </a14:imgEffect>
                  </a14:imgLayer>
                </a14:imgProps>
              </a:ext>
              <a:ext uri="{28A0092B-C50C-407E-A947-70E740481C1C}">
                <a14:useLocalDpi xmlns:a14="http://schemas.microsoft.com/office/drawing/2010/main" val="0"/>
              </a:ext>
            </a:extLst>
          </a:blip>
          <a:srcRect l="45028" t="56241" r="38379"/>
          <a:stretch/>
        </p:blipFill>
        <p:spPr>
          <a:xfrm>
            <a:off x="9472759" y="4116861"/>
            <a:ext cx="758636" cy="1646408"/>
          </a:xfrm>
          <a:prstGeom prst="rect">
            <a:avLst/>
          </a:prstGeom>
        </p:spPr>
      </p:pic>
      <p:sp>
        <p:nvSpPr>
          <p:cNvPr id="33" name="왼쪽 화살표 32"/>
          <p:cNvSpPr/>
          <p:nvPr/>
        </p:nvSpPr>
        <p:spPr>
          <a:xfrm rot="10800000">
            <a:off x="8389484" y="4713530"/>
            <a:ext cx="519494" cy="44019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grpSp>
        <p:nvGrpSpPr>
          <p:cNvPr id="2" name="그룹 1"/>
          <p:cNvGrpSpPr/>
          <p:nvPr/>
        </p:nvGrpSpPr>
        <p:grpSpPr>
          <a:xfrm>
            <a:off x="5601731" y="2100649"/>
            <a:ext cx="2290118" cy="3443417"/>
            <a:chOff x="5601731" y="2100649"/>
            <a:chExt cx="2290118" cy="3443417"/>
          </a:xfrm>
        </p:grpSpPr>
        <p:sp>
          <p:nvSpPr>
            <p:cNvPr id="8" name="직사각형 7"/>
            <p:cNvSpPr/>
            <p:nvPr/>
          </p:nvSpPr>
          <p:spPr>
            <a:xfrm>
              <a:off x="5601731" y="2100649"/>
              <a:ext cx="2290118" cy="3443416"/>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ko-KR" altLang="en-US" smtClean="0"/>
                <a:t>낚시 용품</a:t>
              </a:r>
              <a:endParaRPr lang="ko-KR" altLang="en-US"/>
            </a:p>
          </p:txBody>
        </p:sp>
        <p:sp>
          <p:nvSpPr>
            <p:cNvPr id="9" name="직사각형 8"/>
            <p:cNvSpPr/>
            <p:nvPr/>
          </p:nvSpPr>
          <p:spPr>
            <a:xfrm>
              <a:off x="5601731" y="2496064"/>
              <a:ext cx="2290118" cy="304800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grpSp>
          <p:nvGrpSpPr>
            <p:cNvPr id="25" name="그룹 24"/>
            <p:cNvGrpSpPr/>
            <p:nvPr/>
          </p:nvGrpSpPr>
          <p:grpSpPr>
            <a:xfrm>
              <a:off x="5729418" y="2607274"/>
              <a:ext cx="2047101" cy="1658443"/>
              <a:chOff x="5729418" y="2607274"/>
              <a:chExt cx="2047101" cy="1658443"/>
            </a:xfrm>
          </p:grpSpPr>
          <p:sp>
            <p:nvSpPr>
              <p:cNvPr id="10" name="직사각형 9"/>
              <p:cNvSpPr/>
              <p:nvPr/>
            </p:nvSpPr>
            <p:spPr>
              <a:xfrm>
                <a:off x="5729418" y="2607274"/>
                <a:ext cx="449711" cy="4913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11" name="직사각형 10"/>
              <p:cNvSpPr/>
              <p:nvPr/>
            </p:nvSpPr>
            <p:spPr>
              <a:xfrm>
                <a:off x="6259714" y="2607274"/>
                <a:ext cx="449711" cy="4913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12" name="직사각형 11"/>
              <p:cNvSpPr/>
              <p:nvPr/>
            </p:nvSpPr>
            <p:spPr>
              <a:xfrm>
                <a:off x="6796512" y="2607274"/>
                <a:ext cx="449711" cy="4913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13" name="직사각형 12"/>
              <p:cNvSpPr/>
              <p:nvPr/>
            </p:nvSpPr>
            <p:spPr>
              <a:xfrm>
                <a:off x="7326808" y="2607274"/>
                <a:ext cx="449711" cy="4913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16" name="직사각형 15"/>
              <p:cNvSpPr/>
              <p:nvPr/>
            </p:nvSpPr>
            <p:spPr>
              <a:xfrm>
                <a:off x="5729418" y="3181286"/>
                <a:ext cx="449711" cy="4913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17" name="직사각형 16"/>
              <p:cNvSpPr/>
              <p:nvPr/>
            </p:nvSpPr>
            <p:spPr>
              <a:xfrm>
                <a:off x="6259714" y="3181286"/>
                <a:ext cx="449711" cy="4913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18" name="직사각형 17"/>
              <p:cNvSpPr/>
              <p:nvPr/>
            </p:nvSpPr>
            <p:spPr>
              <a:xfrm>
                <a:off x="6796512" y="3181286"/>
                <a:ext cx="449711" cy="491305"/>
              </a:xfrm>
              <a:prstGeom prst="rect">
                <a:avLst/>
              </a:prstGeom>
              <a:ln w="5715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19" name="직사각형 18"/>
              <p:cNvSpPr/>
              <p:nvPr/>
            </p:nvSpPr>
            <p:spPr>
              <a:xfrm>
                <a:off x="7326808" y="3181286"/>
                <a:ext cx="449711" cy="4913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21" name="직사각형 20"/>
              <p:cNvSpPr/>
              <p:nvPr/>
            </p:nvSpPr>
            <p:spPr>
              <a:xfrm>
                <a:off x="5729418" y="3774412"/>
                <a:ext cx="449711" cy="491305"/>
              </a:xfrm>
              <a:prstGeom prst="rect">
                <a:avLst/>
              </a:prstGeom>
              <a:ln w="5715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22" name="직사각형 21"/>
              <p:cNvSpPr/>
              <p:nvPr/>
            </p:nvSpPr>
            <p:spPr>
              <a:xfrm>
                <a:off x="6259714" y="3774412"/>
                <a:ext cx="449711" cy="4913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23" name="직사각형 22"/>
              <p:cNvSpPr/>
              <p:nvPr/>
            </p:nvSpPr>
            <p:spPr>
              <a:xfrm>
                <a:off x="6796512" y="3774412"/>
                <a:ext cx="449711" cy="4913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24" name="직사각형 23"/>
              <p:cNvSpPr/>
              <p:nvPr/>
            </p:nvSpPr>
            <p:spPr>
              <a:xfrm>
                <a:off x="7326808" y="3774412"/>
                <a:ext cx="449711" cy="4913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grpSp>
        <p:sp>
          <p:nvSpPr>
            <p:cNvPr id="34" name="직사각형 33"/>
            <p:cNvSpPr/>
            <p:nvPr/>
          </p:nvSpPr>
          <p:spPr>
            <a:xfrm rot="18646432">
              <a:off x="5945822" y="3839018"/>
              <a:ext cx="54719" cy="3933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6" name="왼쪽 화살표 25"/>
            <p:cNvSpPr/>
            <p:nvPr/>
          </p:nvSpPr>
          <p:spPr>
            <a:xfrm rot="2700000">
              <a:off x="7006822" y="3497739"/>
              <a:ext cx="519494" cy="4401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왼쪽 화살표 26"/>
            <p:cNvSpPr/>
            <p:nvPr/>
          </p:nvSpPr>
          <p:spPr>
            <a:xfrm rot="2700000">
              <a:off x="5931784" y="4086744"/>
              <a:ext cx="519494" cy="4401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09815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p:cNvSpPr>
            <a:spLocks noGrp="1"/>
          </p:cNvSpPr>
          <p:nvPr>
            <p:ph idx="1"/>
          </p:nvPr>
        </p:nvSpPr>
        <p:spPr>
          <a:xfrm>
            <a:off x="0" y="9397"/>
            <a:ext cx="12192000" cy="1089451"/>
          </a:xfrm>
        </p:spPr>
        <p:txBody>
          <a:bodyPr>
            <a:normAutofit/>
          </a:bodyPr>
          <a:lstStyle/>
          <a:p>
            <a:pPr marL="0" indent="0">
              <a:buNone/>
            </a:pPr>
            <a:r>
              <a:rPr lang="ko-KR" altLang="en-US" sz="1200" dirty="0" smtClean="0"/>
              <a:t>낚시를 시작하면 </a:t>
            </a:r>
            <a:r>
              <a:rPr lang="ko-KR" altLang="en-US" sz="1200" dirty="0" err="1" smtClean="0"/>
              <a:t>낚시대를</a:t>
            </a:r>
            <a:r>
              <a:rPr lang="ko-KR" altLang="en-US" sz="1200" dirty="0" smtClean="0"/>
              <a:t> 던지는 모션과 함께 낚시가 시작되며 물고기가 미끼를 물 때까지 유저는 낚시 포즈로 낚시터 근처에 서 있게 된다</a:t>
            </a:r>
            <a:r>
              <a:rPr lang="en-US" altLang="ko-KR" sz="1200" dirty="0" smtClean="0"/>
              <a:t>.</a:t>
            </a:r>
          </a:p>
          <a:p>
            <a:pPr marL="0" indent="0">
              <a:buNone/>
            </a:pPr>
            <a:r>
              <a:rPr lang="ko-KR" altLang="en-US" sz="1200" dirty="0" smtClean="0"/>
              <a:t>유저는 낚시 도중 자의적으로 이동이 안되며 화면에 낚시 그만두기를 클릭해야지만 낚시를 중단하고 움직일 수 있다</a:t>
            </a:r>
            <a:r>
              <a:rPr lang="en-US" altLang="ko-KR" sz="1200" dirty="0" smtClean="0"/>
              <a:t>.</a:t>
            </a:r>
          </a:p>
          <a:p>
            <a:pPr marL="0" indent="0">
              <a:buNone/>
            </a:pPr>
            <a:r>
              <a:rPr lang="ko-KR" altLang="en-US" sz="1200" dirty="0" smtClean="0"/>
              <a:t>낚시 중단은 언제든 가능하다</a:t>
            </a:r>
            <a:r>
              <a:rPr lang="en-US" altLang="ko-KR" sz="1200" dirty="0" smtClean="0"/>
              <a:t>. (</a:t>
            </a:r>
            <a:r>
              <a:rPr lang="ko-KR" altLang="en-US" sz="1200" smtClean="0"/>
              <a:t>다만 이미 사용한 미끼는 회수가 되지 않는다</a:t>
            </a:r>
            <a:r>
              <a:rPr lang="en-US" altLang="ko-KR" sz="1200" dirty="0" smtClean="0"/>
              <a:t>.)</a:t>
            </a:r>
            <a:endParaRPr lang="en-US" altLang="ko-KR" sz="1200"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71" y="2000894"/>
            <a:ext cx="4572000" cy="3762375"/>
          </a:xfrm>
          <a:prstGeom prst="rect">
            <a:avLst/>
          </a:prstGeom>
        </p:spPr>
      </p:pic>
      <p:sp>
        <p:nvSpPr>
          <p:cNvPr id="6" name="직사각형 5"/>
          <p:cNvSpPr/>
          <p:nvPr/>
        </p:nvSpPr>
        <p:spPr>
          <a:xfrm>
            <a:off x="2100649" y="2636107"/>
            <a:ext cx="2529016" cy="158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낚시터</a:t>
            </a:r>
            <a:endParaRPr lang="ko-KR" altLang="en-US" dirty="0"/>
          </a:p>
        </p:txBody>
      </p:sp>
      <p:sp>
        <p:nvSpPr>
          <p:cNvPr id="29" name="직사각형 28"/>
          <p:cNvSpPr/>
          <p:nvPr/>
        </p:nvSpPr>
        <p:spPr>
          <a:xfrm>
            <a:off x="3361347" y="3623752"/>
            <a:ext cx="92176" cy="13923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pic>
        <p:nvPicPr>
          <p:cNvPr id="30" name="그림 29"/>
          <p:cNvPicPr>
            <a:picLocks noChangeAspect="1"/>
          </p:cNvPicPr>
          <p:nvPr/>
        </p:nvPicPr>
        <p:blipFill rotWithShape="1">
          <a:blip r:embed="rId3">
            <a:extLst>
              <a:ext uri="{BEBA8EAE-BF5A-486C-A8C5-ECC9F3942E4B}">
                <a14:imgProps xmlns:a14="http://schemas.microsoft.com/office/drawing/2010/main">
                  <a14:imgLayer r:embed="rId4">
                    <a14:imgEffect>
                      <a14:backgroundRemoval t="57215" b="96962" l="46667" r="59792"/>
                    </a14:imgEffect>
                  </a14:imgLayer>
                </a14:imgProps>
              </a:ext>
              <a:ext uri="{28A0092B-C50C-407E-A947-70E740481C1C}">
                <a14:useLocalDpi xmlns:a14="http://schemas.microsoft.com/office/drawing/2010/main" val="0"/>
              </a:ext>
            </a:extLst>
          </a:blip>
          <a:srcRect l="45028" t="56241" r="38379"/>
          <a:stretch/>
        </p:blipFill>
        <p:spPr>
          <a:xfrm>
            <a:off x="3022532" y="4108623"/>
            <a:ext cx="758636" cy="1646408"/>
          </a:xfrm>
          <a:prstGeom prst="rect">
            <a:avLst/>
          </a:prstGeom>
        </p:spPr>
      </p:pic>
      <p:sp>
        <p:nvSpPr>
          <p:cNvPr id="2" name="자유형 1"/>
          <p:cNvSpPr/>
          <p:nvPr/>
        </p:nvSpPr>
        <p:spPr>
          <a:xfrm>
            <a:off x="3402227" y="2850292"/>
            <a:ext cx="889687" cy="774357"/>
          </a:xfrm>
          <a:custGeom>
            <a:avLst/>
            <a:gdLst>
              <a:gd name="connsiteX0" fmla="*/ 0 w 889687"/>
              <a:gd name="connsiteY0" fmla="*/ 774357 h 774357"/>
              <a:gd name="connsiteX1" fmla="*/ 32951 w 889687"/>
              <a:gd name="connsiteY1" fmla="*/ 733167 h 774357"/>
              <a:gd name="connsiteX2" fmla="*/ 57665 w 889687"/>
              <a:gd name="connsiteY2" fmla="*/ 716692 h 774357"/>
              <a:gd name="connsiteX3" fmla="*/ 123568 w 889687"/>
              <a:gd name="connsiteY3" fmla="*/ 667265 h 774357"/>
              <a:gd name="connsiteX4" fmla="*/ 197708 w 889687"/>
              <a:gd name="connsiteY4" fmla="*/ 617838 h 774357"/>
              <a:gd name="connsiteX5" fmla="*/ 238897 w 889687"/>
              <a:gd name="connsiteY5" fmla="*/ 609600 h 774357"/>
              <a:gd name="connsiteX6" fmla="*/ 296562 w 889687"/>
              <a:gd name="connsiteY6" fmla="*/ 593124 h 774357"/>
              <a:gd name="connsiteX7" fmla="*/ 370703 w 889687"/>
              <a:gd name="connsiteY7" fmla="*/ 584886 h 774357"/>
              <a:gd name="connsiteX8" fmla="*/ 428368 w 889687"/>
              <a:gd name="connsiteY8" fmla="*/ 576649 h 774357"/>
              <a:gd name="connsiteX9" fmla="*/ 617838 w 889687"/>
              <a:gd name="connsiteY9" fmla="*/ 584886 h 774357"/>
              <a:gd name="connsiteX10" fmla="*/ 667265 w 889687"/>
              <a:gd name="connsiteY10" fmla="*/ 601362 h 774357"/>
              <a:gd name="connsiteX11" fmla="*/ 799070 w 889687"/>
              <a:gd name="connsiteY11" fmla="*/ 584886 h 774357"/>
              <a:gd name="connsiteX12" fmla="*/ 823784 w 889687"/>
              <a:gd name="connsiteY12" fmla="*/ 568411 h 774357"/>
              <a:gd name="connsiteX13" fmla="*/ 840259 w 889687"/>
              <a:gd name="connsiteY13" fmla="*/ 543697 h 774357"/>
              <a:gd name="connsiteX14" fmla="*/ 864973 w 889687"/>
              <a:gd name="connsiteY14" fmla="*/ 527222 h 774357"/>
              <a:gd name="connsiteX15" fmla="*/ 873211 w 889687"/>
              <a:gd name="connsiteY15" fmla="*/ 502508 h 774357"/>
              <a:gd name="connsiteX16" fmla="*/ 889687 w 889687"/>
              <a:gd name="connsiteY16" fmla="*/ 477794 h 774357"/>
              <a:gd name="connsiteX17" fmla="*/ 848497 w 889687"/>
              <a:gd name="connsiteY17" fmla="*/ 321276 h 774357"/>
              <a:gd name="connsiteX18" fmla="*/ 832022 w 889687"/>
              <a:gd name="connsiteY18" fmla="*/ 296562 h 774357"/>
              <a:gd name="connsiteX19" fmla="*/ 815546 w 889687"/>
              <a:gd name="connsiteY19" fmla="*/ 271849 h 774357"/>
              <a:gd name="connsiteX20" fmla="*/ 799070 w 889687"/>
              <a:gd name="connsiteY20" fmla="*/ 222422 h 774357"/>
              <a:gd name="connsiteX21" fmla="*/ 790832 w 889687"/>
              <a:gd name="connsiteY21" fmla="*/ 197708 h 774357"/>
              <a:gd name="connsiteX22" fmla="*/ 790832 w 889687"/>
              <a:gd name="connsiteY22" fmla="*/ 57665 h 774357"/>
              <a:gd name="connsiteX23" fmla="*/ 823784 w 889687"/>
              <a:gd name="connsiteY23" fmla="*/ 16476 h 774357"/>
              <a:gd name="connsiteX24" fmla="*/ 823784 w 889687"/>
              <a:gd name="connsiteY24" fmla="*/ 0 h 77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9687" h="774357">
                <a:moveTo>
                  <a:pt x="0" y="774357"/>
                </a:moveTo>
                <a:cubicBezTo>
                  <a:pt x="10984" y="760627"/>
                  <a:pt x="20518" y="745600"/>
                  <a:pt x="32951" y="733167"/>
                </a:cubicBezTo>
                <a:cubicBezTo>
                  <a:pt x="39952" y="726166"/>
                  <a:pt x="50059" y="723030"/>
                  <a:pt x="57665" y="716692"/>
                </a:cubicBezTo>
                <a:cubicBezTo>
                  <a:pt x="144643" y="644210"/>
                  <a:pt x="2372" y="748062"/>
                  <a:pt x="123568" y="667265"/>
                </a:cubicBezTo>
                <a:cubicBezTo>
                  <a:pt x="149572" y="649929"/>
                  <a:pt x="167784" y="629807"/>
                  <a:pt x="197708" y="617838"/>
                </a:cubicBezTo>
                <a:cubicBezTo>
                  <a:pt x="210708" y="612638"/>
                  <a:pt x="225313" y="612996"/>
                  <a:pt x="238897" y="609600"/>
                </a:cubicBezTo>
                <a:cubicBezTo>
                  <a:pt x="273342" y="600989"/>
                  <a:pt x="256503" y="599287"/>
                  <a:pt x="296562" y="593124"/>
                </a:cubicBezTo>
                <a:cubicBezTo>
                  <a:pt x="321139" y="589343"/>
                  <a:pt x="346029" y="587970"/>
                  <a:pt x="370703" y="584886"/>
                </a:cubicBezTo>
                <a:cubicBezTo>
                  <a:pt x="389970" y="582478"/>
                  <a:pt x="409146" y="579395"/>
                  <a:pt x="428368" y="576649"/>
                </a:cubicBezTo>
                <a:cubicBezTo>
                  <a:pt x="491525" y="579395"/>
                  <a:pt x="554957" y="578381"/>
                  <a:pt x="617838" y="584886"/>
                </a:cubicBezTo>
                <a:cubicBezTo>
                  <a:pt x="635113" y="586673"/>
                  <a:pt x="667265" y="601362"/>
                  <a:pt x="667265" y="601362"/>
                </a:cubicBezTo>
                <a:cubicBezTo>
                  <a:pt x="687715" y="599789"/>
                  <a:pt x="763505" y="602668"/>
                  <a:pt x="799070" y="584886"/>
                </a:cubicBezTo>
                <a:cubicBezTo>
                  <a:pt x="807925" y="580458"/>
                  <a:pt x="815546" y="573903"/>
                  <a:pt x="823784" y="568411"/>
                </a:cubicBezTo>
                <a:cubicBezTo>
                  <a:pt x="829276" y="560173"/>
                  <a:pt x="833258" y="550698"/>
                  <a:pt x="840259" y="543697"/>
                </a:cubicBezTo>
                <a:cubicBezTo>
                  <a:pt x="847260" y="536696"/>
                  <a:pt x="858788" y="534953"/>
                  <a:pt x="864973" y="527222"/>
                </a:cubicBezTo>
                <a:cubicBezTo>
                  <a:pt x="870398" y="520441"/>
                  <a:pt x="869328" y="510275"/>
                  <a:pt x="873211" y="502508"/>
                </a:cubicBezTo>
                <a:cubicBezTo>
                  <a:pt x="877639" y="493652"/>
                  <a:pt x="884195" y="486032"/>
                  <a:pt x="889687" y="477794"/>
                </a:cubicBezTo>
                <a:cubicBezTo>
                  <a:pt x="879930" y="350956"/>
                  <a:pt x="901309" y="400495"/>
                  <a:pt x="848497" y="321276"/>
                </a:cubicBezTo>
                <a:lnTo>
                  <a:pt x="832022" y="296562"/>
                </a:lnTo>
                <a:lnTo>
                  <a:pt x="815546" y="271849"/>
                </a:lnTo>
                <a:lnTo>
                  <a:pt x="799070" y="222422"/>
                </a:lnTo>
                <a:lnTo>
                  <a:pt x="790832" y="197708"/>
                </a:lnTo>
                <a:cubicBezTo>
                  <a:pt x="779261" y="128278"/>
                  <a:pt x="778083" y="146913"/>
                  <a:pt x="790832" y="57665"/>
                </a:cubicBezTo>
                <a:cubicBezTo>
                  <a:pt x="797471" y="11189"/>
                  <a:pt x="797237" y="51871"/>
                  <a:pt x="823784" y="16476"/>
                </a:cubicBezTo>
                <a:cubicBezTo>
                  <a:pt x="827079" y="12082"/>
                  <a:pt x="823784" y="5492"/>
                  <a:pt x="823784"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ko-KR" altLang="en-US"/>
          </a:p>
        </p:txBody>
      </p:sp>
      <p:sp>
        <p:nvSpPr>
          <p:cNvPr id="3" name="곱셈 기호 2"/>
          <p:cNvSpPr/>
          <p:nvPr/>
        </p:nvSpPr>
        <p:spPr>
          <a:xfrm>
            <a:off x="3500774" y="4093896"/>
            <a:ext cx="387795" cy="387795"/>
          </a:xfrm>
          <a:prstGeom prst="mathMultiply">
            <a:avLst>
              <a:gd name="adj1" fmla="val 640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4" name="사각형 설명선 13"/>
          <p:cNvSpPr/>
          <p:nvPr/>
        </p:nvSpPr>
        <p:spPr>
          <a:xfrm>
            <a:off x="3935820" y="4403487"/>
            <a:ext cx="914400" cy="612648"/>
          </a:xfrm>
          <a:prstGeom prst="wedgeRectCallout">
            <a:avLst>
              <a:gd name="adj1" fmla="val -58671"/>
              <a:gd name="adj2" fmla="val -45070"/>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1050" smtClean="0"/>
              <a:t>낚시 중단 버튼</a:t>
            </a:r>
            <a:endParaRPr lang="ko-KR" altLang="en-US" sz="1050"/>
          </a:p>
        </p:txBody>
      </p:sp>
      <p:pic>
        <p:nvPicPr>
          <p:cNvPr id="31" name="Picture 2" descr="Sett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1655" y="3833048"/>
            <a:ext cx="265334" cy="265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828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p:cNvSpPr>
            <a:spLocks noGrp="1"/>
          </p:cNvSpPr>
          <p:nvPr>
            <p:ph idx="1"/>
          </p:nvPr>
        </p:nvSpPr>
        <p:spPr>
          <a:xfrm>
            <a:off x="0" y="9397"/>
            <a:ext cx="12192000" cy="1081213"/>
          </a:xfrm>
        </p:spPr>
        <p:txBody>
          <a:bodyPr>
            <a:normAutofit/>
          </a:bodyPr>
          <a:lstStyle/>
          <a:p>
            <a:pPr marL="0" indent="0">
              <a:buNone/>
            </a:pPr>
            <a:r>
              <a:rPr lang="ko-KR" altLang="en-US" sz="1200" dirty="0" smtClean="0"/>
              <a:t>자동 낚시 버튼이 있어 유저가 따로 커맨드 등을 입력하지 않아도 낚시를 할 수 있는 기능이 있다</a:t>
            </a:r>
            <a:r>
              <a:rPr lang="en-US" altLang="ko-KR" sz="1200" dirty="0" smtClean="0"/>
              <a:t>.</a:t>
            </a:r>
          </a:p>
          <a:p>
            <a:pPr marL="0" indent="0">
              <a:buNone/>
            </a:pPr>
            <a:r>
              <a:rPr lang="ko-KR" altLang="en-US" sz="1200" dirty="0" smtClean="0"/>
              <a:t>다만 자동 낚시를 할 경우 수동 낚시보다 보상이 낮고</a:t>
            </a:r>
            <a:r>
              <a:rPr lang="en-US" altLang="ko-KR" sz="1200" dirty="0" smtClean="0"/>
              <a:t>, </a:t>
            </a:r>
            <a:r>
              <a:rPr lang="ko-KR" altLang="en-US" sz="1200" smtClean="0"/>
              <a:t>시간도 오래 걸린다</a:t>
            </a:r>
            <a:r>
              <a:rPr lang="en-US" altLang="ko-KR" sz="1200" dirty="0" smtClean="0"/>
              <a:t>.</a:t>
            </a:r>
          </a:p>
          <a:p>
            <a:pPr marL="0" indent="0">
              <a:buNone/>
            </a:pPr>
            <a:r>
              <a:rPr lang="ko-KR" altLang="en-US" sz="1200" dirty="0" smtClean="0"/>
              <a:t>자동 낚시를 선택한 경우 물고기가 미끼를 물기 전까지 수동으로 바꿀 수 있다</a:t>
            </a:r>
            <a:r>
              <a:rPr lang="en-US" altLang="ko-KR" sz="1200" dirty="0" smtClean="0"/>
              <a:t>. </a:t>
            </a:r>
            <a:r>
              <a:rPr lang="ko-KR" altLang="en-US" sz="1200" smtClean="0"/>
              <a:t>다만 이미 물고기가 미끼를 물었을 경우 자동을 수동으로 변환할 수 없다</a:t>
            </a:r>
            <a:r>
              <a:rPr lang="en-US" altLang="ko-KR" sz="1200" dirty="0" smtClean="0"/>
              <a:t>.</a:t>
            </a:r>
            <a:endParaRPr lang="en-US" altLang="ko-KR" sz="1200"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71" y="2000894"/>
            <a:ext cx="4572000" cy="3762375"/>
          </a:xfrm>
          <a:prstGeom prst="rect">
            <a:avLst/>
          </a:prstGeom>
        </p:spPr>
      </p:pic>
      <p:sp>
        <p:nvSpPr>
          <p:cNvPr id="6" name="직사각형 5"/>
          <p:cNvSpPr/>
          <p:nvPr/>
        </p:nvSpPr>
        <p:spPr>
          <a:xfrm>
            <a:off x="2100649" y="2636107"/>
            <a:ext cx="2529016" cy="158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낚시터</a:t>
            </a:r>
            <a:endParaRPr lang="ko-KR" altLang="en-US" dirty="0"/>
          </a:p>
        </p:txBody>
      </p:sp>
      <p:sp>
        <p:nvSpPr>
          <p:cNvPr id="29" name="직사각형 28"/>
          <p:cNvSpPr/>
          <p:nvPr/>
        </p:nvSpPr>
        <p:spPr>
          <a:xfrm>
            <a:off x="3361347" y="3623752"/>
            <a:ext cx="92176" cy="13923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pic>
        <p:nvPicPr>
          <p:cNvPr id="30" name="그림 29"/>
          <p:cNvPicPr>
            <a:picLocks noChangeAspect="1"/>
          </p:cNvPicPr>
          <p:nvPr/>
        </p:nvPicPr>
        <p:blipFill rotWithShape="1">
          <a:blip r:embed="rId3">
            <a:extLst>
              <a:ext uri="{BEBA8EAE-BF5A-486C-A8C5-ECC9F3942E4B}">
                <a14:imgProps xmlns:a14="http://schemas.microsoft.com/office/drawing/2010/main">
                  <a14:imgLayer r:embed="rId4">
                    <a14:imgEffect>
                      <a14:backgroundRemoval t="57215" b="96962" l="46667" r="59792"/>
                    </a14:imgEffect>
                  </a14:imgLayer>
                </a14:imgProps>
              </a:ext>
              <a:ext uri="{28A0092B-C50C-407E-A947-70E740481C1C}">
                <a14:useLocalDpi xmlns:a14="http://schemas.microsoft.com/office/drawing/2010/main" val="0"/>
              </a:ext>
            </a:extLst>
          </a:blip>
          <a:srcRect l="45028" t="56241" r="38379"/>
          <a:stretch/>
        </p:blipFill>
        <p:spPr>
          <a:xfrm>
            <a:off x="3022532" y="4108623"/>
            <a:ext cx="758636" cy="1646408"/>
          </a:xfrm>
          <a:prstGeom prst="rect">
            <a:avLst/>
          </a:prstGeom>
        </p:spPr>
      </p:pic>
      <p:sp>
        <p:nvSpPr>
          <p:cNvPr id="3" name="곱셈 기호 2"/>
          <p:cNvSpPr/>
          <p:nvPr/>
        </p:nvSpPr>
        <p:spPr>
          <a:xfrm>
            <a:off x="3500774" y="4093896"/>
            <a:ext cx="387795" cy="387795"/>
          </a:xfrm>
          <a:prstGeom prst="mathMultiply">
            <a:avLst>
              <a:gd name="adj1" fmla="val 640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pic>
        <p:nvPicPr>
          <p:cNvPr id="1026" name="Picture 2" descr="Sett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1655" y="3833048"/>
            <a:ext cx="265334" cy="265334"/>
          </a:xfrm>
          <a:prstGeom prst="rect">
            <a:avLst/>
          </a:prstGeom>
          <a:noFill/>
          <a:extLst>
            <a:ext uri="{909E8E84-426E-40DD-AFC4-6F175D3DCCD1}">
              <a14:hiddenFill xmlns:a14="http://schemas.microsoft.com/office/drawing/2010/main">
                <a:solidFill>
                  <a:srgbClr val="FFFFFF"/>
                </a:solidFill>
              </a14:hiddenFill>
            </a:ext>
          </a:extLst>
        </p:spPr>
      </p:pic>
      <p:sp>
        <p:nvSpPr>
          <p:cNvPr id="15" name="사각형 설명선 14"/>
          <p:cNvSpPr/>
          <p:nvPr/>
        </p:nvSpPr>
        <p:spPr>
          <a:xfrm>
            <a:off x="3968771" y="4049260"/>
            <a:ext cx="914400" cy="612648"/>
          </a:xfrm>
          <a:prstGeom prst="wedgeRectCallout">
            <a:avLst>
              <a:gd name="adj1" fmla="val -58671"/>
              <a:gd name="adj2" fmla="val -45070"/>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1050" dirty="0" smtClean="0"/>
              <a:t>자동 낚시 버튼</a:t>
            </a:r>
            <a:endParaRPr lang="ko-KR" altLang="en-US" sz="1050" dirty="0"/>
          </a:p>
        </p:txBody>
      </p:sp>
    </p:spTree>
    <p:extLst>
      <p:ext uri="{BB962C8B-B14F-4D97-AF65-F5344CB8AC3E}">
        <p14:creationId xmlns:p14="http://schemas.microsoft.com/office/powerpoint/2010/main" val="3287517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p:cNvSpPr>
            <a:spLocks noGrp="1"/>
          </p:cNvSpPr>
          <p:nvPr>
            <p:ph idx="1"/>
          </p:nvPr>
        </p:nvSpPr>
        <p:spPr>
          <a:xfrm>
            <a:off x="0" y="9397"/>
            <a:ext cx="12192000" cy="1176852"/>
          </a:xfrm>
        </p:spPr>
        <p:txBody>
          <a:bodyPr>
            <a:normAutofit/>
          </a:bodyPr>
          <a:lstStyle/>
          <a:p>
            <a:pPr marL="0" indent="0">
              <a:buNone/>
            </a:pPr>
            <a:r>
              <a:rPr lang="ko-KR" altLang="en-US" sz="1200" dirty="0" smtClean="0"/>
              <a:t>물고기가 유저의 미끼를 물면 유저 머리 위에 느낌표 표시가 뜨며</a:t>
            </a:r>
            <a:r>
              <a:rPr lang="en-US" altLang="ko-KR" sz="1200" dirty="0" smtClean="0"/>
              <a:t>, </a:t>
            </a:r>
            <a:r>
              <a:rPr lang="ko-KR" altLang="en-US" sz="1200" smtClean="0"/>
              <a:t>유저 캐릭터가 낚시대를 당기는 모션을 취한다</a:t>
            </a:r>
            <a:r>
              <a:rPr lang="en-US" altLang="ko-KR" sz="1200" dirty="0" smtClean="0"/>
              <a:t>.</a:t>
            </a:r>
          </a:p>
          <a:p>
            <a:pPr marL="0" indent="0">
              <a:buNone/>
            </a:pPr>
            <a:r>
              <a:rPr lang="ko-KR" altLang="en-US" sz="1200" dirty="0" smtClean="0"/>
              <a:t>이때 유저에게 낚시 커맨드를 입력하는 창이 뜨며 유저는 제한 시간 내에 낚시 커맨드를 입력해야 한다</a:t>
            </a:r>
            <a:r>
              <a:rPr lang="en-US" altLang="ko-KR" sz="1200" dirty="0" smtClean="0"/>
              <a:t>.</a:t>
            </a:r>
            <a:endParaRPr lang="en-US" altLang="ko-KR" sz="1200" dirty="0"/>
          </a:p>
          <a:p>
            <a:pPr marL="0" indent="0">
              <a:buNone/>
            </a:pPr>
            <a:r>
              <a:rPr lang="ko-KR" altLang="en-US" sz="1200" dirty="0" smtClean="0"/>
              <a:t>더 좋은 보상일수록 입력해야 하는 커맨드 난이도 및 커맨드 횟수가 올라가며</a:t>
            </a:r>
            <a:r>
              <a:rPr lang="en-US" altLang="ko-KR" sz="1200" dirty="0" smtClean="0"/>
              <a:t>, </a:t>
            </a:r>
            <a:r>
              <a:rPr lang="ko-KR" altLang="en-US" sz="1200" smtClean="0"/>
              <a:t>낚시 성공 조건이 더 힘들어 진다</a:t>
            </a:r>
            <a:r>
              <a:rPr lang="en-US" altLang="ko-KR" sz="1200" dirty="0" smtClean="0"/>
              <a:t>.</a:t>
            </a:r>
            <a:endParaRPr lang="en-US" altLang="ko-KR" sz="1200" dirty="0"/>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71" y="2000894"/>
            <a:ext cx="4572000" cy="3762375"/>
          </a:xfrm>
          <a:prstGeom prst="rect">
            <a:avLst/>
          </a:prstGeom>
        </p:spPr>
      </p:pic>
      <p:sp>
        <p:nvSpPr>
          <p:cNvPr id="6" name="직사각형 5"/>
          <p:cNvSpPr/>
          <p:nvPr/>
        </p:nvSpPr>
        <p:spPr>
          <a:xfrm>
            <a:off x="2100649" y="2636107"/>
            <a:ext cx="2529016" cy="158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낚시터</a:t>
            </a:r>
            <a:endParaRPr lang="ko-KR" altLang="en-US" dirty="0"/>
          </a:p>
        </p:txBody>
      </p:sp>
      <p:sp>
        <p:nvSpPr>
          <p:cNvPr id="29" name="직사각형 28"/>
          <p:cNvSpPr/>
          <p:nvPr/>
        </p:nvSpPr>
        <p:spPr>
          <a:xfrm>
            <a:off x="3361347" y="3623752"/>
            <a:ext cx="92176" cy="13923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pic>
        <p:nvPicPr>
          <p:cNvPr id="30" name="그림 29"/>
          <p:cNvPicPr>
            <a:picLocks noChangeAspect="1"/>
          </p:cNvPicPr>
          <p:nvPr/>
        </p:nvPicPr>
        <p:blipFill rotWithShape="1">
          <a:blip r:embed="rId4">
            <a:extLst>
              <a:ext uri="{BEBA8EAE-BF5A-486C-A8C5-ECC9F3942E4B}">
                <a14:imgProps xmlns:a14="http://schemas.microsoft.com/office/drawing/2010/main">
                  <a14:imgLayer r:embed="rId5">
                    <a14:imgEffect>
                      <a14:backgroundRemoval t="57215" b="96962" l="46667" r="59792"/>
                    </a14:imgEffect>
                  </a14:imgLayer>
                </a14:imgProps>
              </a:ext>
              <a:ext uri="{28A0092B-C50C-407E-A947-70E740481C1C}">
                <a14:useLocalDpi xmlns:a14="http://schemas.microsoft.com/office/drawing/2010/main" val="0"/>
              </a:ext>
            </a:extLst>
          </a:blip>
          <a:srcRect l="45028" t="56241" r="38379"/>
          <a:stretch/>
        </p:blipFill>
        <p:spPr>
          <a:xfrm>
            <a:off x="3022532" y="4108623"/>
            <a:ext cx="758636" cy="1646408"/>
          </a:xfrm>
          <a:prstGeom prst="rect">
            <a:avLst/>
          </a:prstGeom>
        </p:spPr>
      </p:pic>
      <p:sp>
        <p:nvSpPr>
          <p:cNvPr id="2" name="자유형 1"/>
          <p:cNvSpPr/>
          <p:nvPr/>
        </p:nvSpPr>
        <p:spPr>
          <a:xfrm>
            <a:off x="3402227" y="2850292"/>
            <a:ext cx="889687" cy="774357"/>
          </a:xfrm>
          <a:custGeom>
            <a:avLst/>
            <a:gdLst>
              <a:gd name="connsiteX0" fmla="*/ 0 w 889687"/>
              <a:gd name="connsiteY0" fmla="*/ 774357 h 774357"/>
              <a:gd name="connsiteX1" fmla="*/ 32951 w 889687"/>
              <a:gd name="connsiteY1" fmla="*/ 733167 h 774357"/>
              <a:gd name="connsiteX2" fmla="*/ 57665 w 889687"/>
              <a:gd name="connsiteY2" fmla="*/ 716692 h 774357"/>
              <a:gd name="connsiteX3" fmla="*/ 123568 w 889687"/>
              <a:gd name="connsiteY3" fmla="*/ 667265 h 774357"/>
              <a:gd name="connsiteX4" fmla="*/ 197708 w 889687"/>
              <a:gd name="connsiteY4" fmla="*/ 617838 h 774357"/>
              <a:gd name="connsiteX5" fmla="*/ 238897 w 889687"/>
              <a:gd name="connsiteY5" fmla="*/ 609600 h 774357"/>
              <a:gd name="connsiteX6" fmla="*/ 296562 w 889687"/>
              <a:gd name="connsiteY6" fmla="*/ 593124 h 774357"/>
              <a:gd name="connsiteX7" fmla="*/ 370703 w 889687"/>
              <a:gd name="connsiteY7" fmla="*/ 584886 h 774357"/>
              <a:gd name="connsiteX8" fmla="*/ 428368 w 889687"/>
              <a:gd name="connsiteY8" fmla="*/ 576649 h 774357"/>
              <a:gd name="connsiteX9" fmla="*/ 617838 w 889687"/>
              <a:gd name="connsiteY9" fmla="*/ 584886 h 774357"/>
              <a:gd name="connsiteX10" fmla="*/ 667265 w 889687"/>
              <a:gd name="connsiteY10" fmla="*/ 601362 h 774357"/>
              <a:gd name="connsiteX11" fmla="*/ 799070 w 889687"/>
              <a:gd name="connsiteY11" fmla="*/ 584886 h 774357"/>
              <a:gd name="connsiteX12" fmla="*/ 823784 w 889687"/>
              <a:gd name="connsiteY12" fmla="*/ 568411 h 774357"/>
              <a:gd name="connsiteX13" fmla="*/ 840259 w 889687"/>
              <a:gd name="connsiteY13" fmla="*/ 543697 h 774357"/>
              <a:gd name="connsiteX14" fmla="*/ 864973 w 889687"/>
              <a:gd name="connsiteY14" fmla="*/ 527222 h 774357"/>
              <a:gd name="connsiteX15" fmla="*/ 873211 w 889687"/>
              <a:gd name="connsiteY15" fmla="*/ 502508 h 774357"/>
              <a:gd name="connsiteX16" fmla="*/ 889687 w 889687"/>
              <a:gd name="connsiteY16" fmla="*/ 477794 h 774357"/>
              <a:gd name="connsiteX17" fmla="*/ 848497 w 889687"/>
              <a:gd name="connsiteY17" fmla="*/ 321276 h 774357"/>
              <a:gd name="connsiteX18" fmla="*/ 832022 w 889687"/>
              <a:gd name="connsiteY18" fmla="*/ 296562 h 774357"/>
              <a:gd name="connsiteX19" fmla="*/ 815546 w 889687"/>
              <a:gd name="connsiteY19" fmla="*/ 271849 h 774357"/>
              <a:gd name="connsiteX20" fmla="*/ 799070 w 889687"/>
              <a:gd name="connsiteY20" fmla="*/ 222422 h 774357"/>
              <a:gd name="connsiteX21" fmla="*/ 790832 w 889687"/>
              <a:gd name="connsiteY21" fmla="*/ 197708 h 774357"/>
              <a:gd name="connsiteX22" fmla="*/ 790832 w 889687"/>
              <a:gd name="connsiteY22" fmla="*/ 57665 h 774357"/>
              <a:gd name="connsiteX23" fmla="*/ 823784 w 889687"/>
              <a:gd name="connsiteY23" fmla="*/ 16476 h 774357"/>
              <a:gd name="connsiteX24" fmla="*/ 823784 w 889687"/>
              <a:gd name="connsiteY24" fmla="*/ 0 h 77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9687" h="774357">
                <a:moveTo>
                  <a:pt x="0" y="774357"/>
                </a:moveTo>
                <a:cubicBezTo>
                  <a:pt x="10984" y="760627"/>
                  <a:pt x="20518" y="745600"/>
                  <a:pt x="32951" y="733167"/>
                </a:cubicBezTo>
                <a:cubicBezTo>
                  <a:pt x="39952" y="726166"/>
                  <a:pt x="50059" y="723030"/>
                  <a:pt x="57665" y="716692"/>
                </a:cubicBezTo>
                <a:cubicBezTo>
                  <a:pt x="144643" y="644210"/>
                  <a:pt x="2372" y="748062"/>
                  <a:pt x="123568" y="667265"/>
                </a:cubicBezTo>
                <a:cubicBezTo>
                  <a:pt x="149572" y="649929"/>
                  <a:pt x="167784" y="629807"/>
                  <a:pt x="197708" y="617838"/>
                </a:cubicBezTo>
                <a:cubicBezTo>
                  <a:pt x="210708" y="612638"/>
                  <a:pt x="225313" y="612996"/>
                  <a:pt x="238897" y="609600"/>
                </a:cubicBezTo>
                <a:cubicBezTo>
                  <a:pt x="273342" y="600989"/>
                  <a:pt x="256503" y="599287"/>
                  <a:pt x="296562" y="593124"/>
                </a:cubicBezTo>
                <a:cubicBezTo>
                  <a:pt x="321139" y="589343"/>
                  <a:pt x="346029" y="587970"/>
                  <a:pt x="370703" y="584886"/>
                </a:cubicBezTo>
                <a:cubicBezTo>
                  <a:pt x="389970" y="582478"/>
                  <a:pt x="409146" y="579395"/>
                  <a:pt x="428368" y="576649"/>
                </a:cubicBezTo>
                <a:cubicBezTo>
                  <a:pt x="491525" y="579395"/>
                  <a:pt x="554957" y="578381"/>
                  <a:pt x="617838" y="584886"/>
                </a:cubicBezTo>
                <a:cubicBezTo>
                  <a:pt x="635113" y="586673"/>
                  <a:pt x="667265" y="601362"/>
                  <a:pt x="667265" y="601362"/>
                </a:cubicBezTo>
                <a:cubicBezTo>
                  <a:pt x="687715" y="599789"/>
                  <a:pt x="763505" y="602668"/>
                  <a:pt x="799070" y="584886"/>
                </a:cubicBezTo>
                <a:cubicBezTo>
                  <a:pt x="807925" y="580458"/>
                  <a:pt x="815546" y="573903"/>
                  <a:pt x="823784" y="568411"/>
                </a:cubicBezTo>
                <a:cubicBezTo>
                  <a:pt x="829276" y="560173"/>
                  <a:pt x="833258" y="550698"/>
                  <a:pt x="840259" y="543697"/>
                </a:cubicBezTo>
                <a:cubicBezTo>
                  <a:pt x="847260" y="536696"/>
                  <a:pt x="858788" y="534953"/>
                  <a:pt x="864973" y="527222"/>
                </a:cubicBezTo>
                <a:cubicBezTo>
                  <a:pt x="870398" y="520441"/>
                  <a:pt x="869328" y="510275"/>
                  <a:pt x="873211" y="502508"/>
                </a:cubicBezTo>
                <a:cubicBezTo>
                  <a:pt x="877639" y="493652"/>
                  <a:pt x="884195" y="486032"/>
                  <a:pt x="889687" y="477794"/>
                </a:cubicBezTo>
                <a:cubicBezTo>
                  <a:pt x="879930" y="350956"/>
                  <a:pt x="901309" y="400495"/>
                  <a:pt x="848497" y="321276"/>
                </a:cubicBezTo>
                <a:lnTo>
                  <a:pt x="832022" y="296562"/>
                </a:lnTo>
                <a:lnTo>
                  <a:pt x="815546" y="271849"/>
                </a:lnTo>
                <a:lnTo>
                  <a:pt x="799070" y="222422"/>
                </a:lnTo>
                <a:lnTo>
                  <a:pt x="790832" y="197708"/>
                </a:lnTo>
                <a:cubicBezTo>
                  <a:pt x="779261" y="128278"/>
                  <a:pt x="778083" y="146913"/>
                  <a:pt x="790832" y="57665"/>
                </a:cubicBezTo>
                <a:cubicBezTo>
                  <a:pt x="797471" y="11189"/>
                  <a:pt x="797237" y="51871"/>
                  <a:pt x="823784" y="16476"/>
                </a:cubicBezTo>
                <a:cubicBezTo>
                  <a:pt x="827079" y="12082"/>
                  <a:pt x="823784" y="5492"/>
                  <a:pt x="823784"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ko-KR" altLang="en-US"/>
          </a:p>
        </p:txBody>
      </p:sp>
      <p:sp>
        <p:nvSpPr>
          <p:cNvPr id="3" name="곱셈 기호 2"/>
          <p:cNvSpPr/>
          <p:nvPr/>
        </p:nvSpPr>
        <p:spPr>
          <a:xfrm>
            <a:off x="3500774" y="4093896"/>
            <a:ext cx="387795" cy="387795"/>
          </a:xfrm>
          <a:prstGeom prst="mathMultiply">
            <a:avLst>
              <a:gd name="adj1" fmla="val 640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7" name="TextBox 6"/>
          <p:cNvSpPr txBox="1"/>
          <p:nvPr/>
        </p:nvSpPr>
        <p:spPr>
          <a:xfrm>
            <a:off x="3262184" y="3871784"/>
            <a:ext cx="260008" cy="369332"/>
          </a:xfrm>
          <a:prstGeom prst="rect">
            <a:avLst/>
          </a:prstGeom>
          <a:noFill/>
        </p:spPr>
        <p:txBody>
          <a:bodyPr wrap="none" rtlCol="0">
            <a:spAutoFit/>
          </a:bodyPr>
          <a:lstStyle/>
          <a:p>
            <a:r>
              <a:rPr lang="en-US" altLang="ko-KR" b="1" dirty="0" smtClean="0">
                <a:solidFill>
                  <a:srgbClr val="FF0000"/>
                </a:solidFill>
              </a:rPr>
              <a:t>!</a:t>
            </a:r>
            <a:endParaRPr lang="ko-KR" altLang="en-US" b="1">
              <a:solidFill>
                <a:srgbClr val="FF0000"/>
              </a:solidFill>
            </a:endParaRPr>
          </a:p>
        </p:txBody>
      </p:sp>
      <p:grpSp>
        <p:nvGrpSpPr>
          <p:cNvPr id="10" name="그룹 9"/>
          <p:cNvGrpSpPr/>
          <p:nvPr/>
        </p:nvGrpSpPr>
        <p:grpSpPr>
          <a:xfrm>
            <a:off x="4074507" y="2689026"/>
            <a:ext cx="504742" cy="267370"/>
            <a:chOff x="8160475" y="3446907"/>
            <a:chExt cx="504742" cy="267370"/>
          </a:xfrm>
        </p:grpSpPr>
        <p:sp>
          <p:nvSpPr>
            <p:cNvPr id="8" name="타원 7"/>
            <p:cNvSpPr/>
            <p:nvPr/>
          </p:nvSpPr>
          <p:spPr>
            <a:xfrm>
              <a:off x="8160475" y="3446907"/>
              <a:ext cx="426575" cy="264869"/>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 name="이등변 삼각형 8"/>
            <p:cNvSpPr/>
            <p:nvPr/>
          </p:nvSpPr>
          <p:spPr>
            <a:xfrm rot="16200000">
              <a:off x="8417173" y="3466232"/>
              <a:ext cx="266418" cy="229671"/>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grpSp>
      <p:grpSp>
        <p:nvGrpSpPr>
          <p:cNvPr id="15" name="그룹 14"/>
          <p:cNvGrpSpPr/>
          <p:nvPr/>
        </p:nvGrpSpPr>
        <p:grpSpPr>
          <a:xfrm>
            <a:off x="1622853" y="4860631"/>
            <a:ext cx="3509315" cy="514969"/>
            <a:chOff x="3690015" y="3508905"/>
            <a:chExt cx="6854414" cy="1005841"/>
          </a:xfrm>
        </p:grpSpPr>
        <p:sp>
          <p:nvSpPr>
            <p:cNvPr id="16" name="직사각형 15"/>
            <p:cNvSpPr/>
            <p:nvPr/>
          </p:nvSpPr>
          <p:spPr>
            <a:xfrm>
              <a:off x="3690015" y="3508905"/>
              <a:ext cx="6854414" cy="10058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dirty="0"/>
            </a:p>
          </p:txBody>
        </p:sp>
        <p:grpSp>
          <p:nvGrpSpPr>
            <p:cNvPr id="17" name="그룹 16"/>
            <p:cNvGrpSpPr/>
            <p:nvPr/>
          </p:nvGrpSpPr>
          <p:grpSpPr>
            <a:xfrm>
              <a:off x="4341340" y="3554627"/>
              <a:ext cx="914400" cy="914400"/>
              <a:chOff x="4341340" y="3554627"/>
              <a:chExt cx="914400" cy="914400"/>
            </a:xfrm>
          </p:grpSpPr>
          <p:sp>
            <p:nvSpPr>
              <p:cNvPr id="28" name="타원 27"/>
              <p:cNvSpPr/>
              <p:nvPr/>
            </p:nvSpPr>
            <p:spPr>
              <a:xfrm>
                <a:off x="4341340" y="3554627"/>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오른쪽 화살표 30"/>
              <p:cNvSpPr/>
              <p:nvPr/>
            </p:nvSpPr>
            <p:spPr>
              <a:xfrm>
                <a:off x="4464407" y="3769511"/>
                <a:ext cx="668267" cy="4846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grpSp>
        <p:grpSp>
          <p:nvGrpSpPr>
            <p:cNvPr id="18" name="그룹 17"/>
            <p:cNvGrpSpPr/>
            <p:nvPr/>
          </p:nvGrpSpPr>
          <p:grpSpPr>
            <a:xfrm rot="16200000">
              <a:off x="5572897" y="3554627"/>
              <a:ext cx="914400" cy="914400"/>
              <a:chOff x="4341340" y="3554627"/>
              <a:chExt cx="914400" cy="914400"/>
            </a:xfrm>
          </p:grpSpPr>
          <p:sp>
            <p:nvSpPr>
              <p:cNvPr id="26" name="타원 25"/>
              <p:cNvSpPr/>
              <p:nvPr/>
            </p:nvSpPr>
            <p:spPr>
              <a:xfrm>
                <a:off x="4341340" y="3554627"/>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오른쪽 화살표 26"/>
              <p:cNvSpPr/>
              <p:nvPr/>
            </p:nvSpPr>
            <p:spPr>
              <a:xfrm>
                <a:off x="4464407" y="3769511"/>
                <a:ext cx="668267" cy="4846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grpSp>
        <p:grpSp>
          <p:nvGrpSpPr>
            <p:cNvPr id="19" name="그룹 18"/>
            <p:cNvGrpSpPr/>
            <p:nvPr/>
          </p:nvGrpSpPr>
          <p:grpSpPr>
            <a:xfrm rot="10800000">
              <a:off x="6804454" y="3554626"/>
              <a:ext cx="914400" cy="914400"/>
              <a:chOff x="4341340" y="3554627"/>
              <a:chExt cx="914400" cy="914400"/>
            </a:xfrm>
          </p:grpSpPr>
          <p:sp>
            <p:nvSpPr>
              <p:cNvPr id="24" name="타원 23"/>
              <p:cNvSpPr/>
              <p:nvPr/>
            </p:nvSpPr>
            <p:spPr>
              <a:xfrm>
                <a:off x="4341340" y="3554627"/>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오른쪽 화살표 24"/>
              <p:cNvSpPr/>
              <p:nvPr/>
            </p:nvSpPr>
            <p:spPr>
              <a:xfrm>
                <a:off x="4464407" y="3769511"/>
                <a:ext cx="668267" cy="4846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grpSp>
        <p:grpSp>
          <p:nvGrpSpPr>
            <p:cNvPr id="20" name="그룹 19"/>
            <p:cNvGrpSpPr/>
            <p:nvPr/>
          </p:nvGrpSpPr>
          <p:grpSpPr>
            <a:xfrm rot="5400000">
              <a:off x="8036010" y="3558744"/>
              <a:ext cx="914400" cy="914400"/>
              <a:chOff x="4341340" y="3554627"/>
              <a:chExt cx="914400" cy="914400"/>
            </a:xfrm>
          </p:grpSpPr>
          <p:sp>
            <p:nvSpPr>
              <p:cNvPr id="22" name="타원 21"/>
              <p:cNvSpPr/>
              <p:nvPr/>
            </p:nvSpPr>
            <p:spPr>
              <a:xfrm>
                <a:off x="4341340" y="3554627"/>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오른쪽 화살표 22"/>
              <p:cNvSpPr/>
              <p:nvPr/>
            </p:nvSpPr>
            <p:spPr>
              <a:xfrm>
                <a:off x="4464407" y="3769511"/>
                <a:ext cx="668267" cy="4846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grpSp>
        <p:sp>
          <p:nvSpPr>
            <p:cNvPr id="21" name="직사각형 20"/>
            <p:cNvSpPr/>
            <p:nvPr/>
          </p:nvSpPr>
          <p:spPr>
            <a:xfrm>
              <a:off x="9564127" y="3508905"/>
              <a:ext cx="980302" cy="1005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smtClean="0"/>
                <a:t>Space</a:t>
              </a:r>
              <a:endParaRPr lang="ko-KR" altLang="en-US" sz="900"/>
            </a:p>
          </p:txBody>
        </p:sp>
      </p:grpSp>
      <p:pic>
        <p:nvPicPr>
          <p:cNvPr id="32" name="Picture 2" descr="Setti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81655" y="3833048"/>
            <a:ext cx="265334" cy="265334"/>
          </a:xfrm>
          <a:prstGeom prst="rect">
            <a:avLst/>
          </a:prstGeom>
          <a:noFill/>
          <a:extLst>
            <a:ext uri="{909E8E84-426E-40DD-AFC4-6F175D3DCCD1}">
              <a14:hiddenFill xmlns:a14="http://schemas.microsoft.com/office/drawing/2010/main">
                <a:solidFill>
                  <a:srgbClr val="FFFFFF"/>
                </a:solidFill>
              </a14:hiddenFill>
            </a:ext>
          </a:extLst>
        </p:spPr>
      </p:pic>
      <p:pic>
        <p:nvPicPr>
          <p:cNvPr id="33" name="그림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154" y="2000894"/>
            <a:ext cx="4572000" cy="3762375"/>
          </a:xfrm>
          <a:prstGeom prst="rect">
            <a:avLst/>
          </a:prstGeom>
        </p:spPr>
      </p:pic>
      <p:sp>
        <p:nvSpPr>
          <p:cNvPr id="34" name="직사각형 33"/>
          <p:cNvSpPr/>
          <p:nvPr/>
        </p:nvSpPr>
        <p:spPr>
          <a:xfrm>
            <a:off x="7108332" y="2636107"/>
            <a:ext cx="2529016" cy="158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낚시터</a:t>
            </a:r>
            <a:endParaRPr lang="ko-KR" altLang="en-US" dirty="0"/>
          </a:p>
        </p:txBody>
      </p:sp>
      <p:sp>
        <p:nvSpPr>
          <p:cNvPr id="35" name="직사각형 34"/>
          <p:cNvSpPr/>
          <p:nvPr/>
        </p:nvSpPr>
        <p:spPr>
          <a:xfrm>
            <a:off x="8369030" y="3623752"/>
            <a:ext cx="92176" cy="13923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pic>
        <p:nvPicPr>
          <p:cNvPr id="36" name="그림 35"/>
          <p:cNvPicPr>
            <a:picLocks noChangeAspect="1"/>
          </p:cNvPicPr>
          <p:nvPr/>
        </p:nvPicPr>
        <p:blipFill rotWithShape="1">
          <a:blip r:embed="rId4">
            <a:extLst>
              <a:ext uri="{BEBA8EAE-BF5A-486C-A8C5-ECC9F3942E4B}">
                <a14:imgProps xmlns:a14="http://schemas.microsoft.com/office/drawing/2010/main">
                  <a14:imgLayer r:embed="rId5">
                    <a14:imgEffect>
                      <a14:backgroundRemoval t="57215" b="96962" l="46667" r="59792"/>
                    </a14:imgEffect>
                  </a14:imgLayer>
                </a14:imgProps>
              </a:ext>
              <a:ext uri="{28A0092B-C50C-407E-A947-70E740481C1C}">
                <a14:useLocalDpi xmlns:a14="http://schemas.microsoft.com/office/drawing/2010/main" val="0"/>
              </a:ext>
            </a:extLst>
          </a:blip>
          <a:srcRect l="45028" t="56241" r="38379"/>
          <a:stretch/>
        </p:blipFill>
        <p:spPr>
          <a:xfrm>
            <a:off x="8030215" y="4108623"/>
            <a:ext cx="758636" cy="1646408"/>
          </a:xfrm>
          <a:prstGeom prst="rect">
            <a:avLst/>
          </a:prstGeom>
        </p:spPr>
      </p:pic>
      <p:sp>
        <p:nvSpPr>
          <p:cNvPr id="37" name="자유형 36"/>
          <p:cNvSpPr/>
          <p:nvPr/>
        </p:nvSpPr>
        <p:spPr>
          <a:xfrm>
            <a:off x="8409910" y="2850292"/>
            <a:ext cx="889687" cy="774357"/>
          </a:xfrm>
          <a:custGeom>
            <a:avLst/>
            <a:gdLst>
              <a:gd name="connsiteX0" fmla="*/ 0 w 889687"/>
              <a:gd name="connsiteY0" fmla="*/ 774357 h 774357"/>
              <a:gd name="connsiteX1" fmla="*/ 32951 w 889687"/>
              <a:gd name="connsiteY1" fmla="*/ 733167 h 774357"/>
              <a:gd name="connsiteX2" fmla="*/ 57665 w 889687"/>
              <a:gd name="connsiteY2" fmla="*/ 716692 h 774357"/>
              <a:gd name="connsiteX3" fmla="*/ 123568 w 889687"/>
              <a:gd name="connsiteY3" fmla="*/ 667265 h 774357"/>
              <a:gd name="connsiteX4" fmla="*/ 197708 w 889687"/>
              <a:gd name="connsiteY4" fmla="*/ 617838 h 774357"/>
              <a:gd name="connsiteX5" fmla="*/ 238897 w 889687"/>
              <a:gd name="connsiteY5" fmla="*/ 609600 h 774357"/>
              <a:gd name="connsiteX6" fmla="*/ 296562 w 889687"/>
              <a:gd name="connsiteY6" fmla="*/ 593124 h 774357"/>
              <a:gd name="connsiteX7" fmla="*/ 370703 w 889687"/>
              <a:gd name="connsiteY7" fmla="*/ 584886 h 774357"/>
              <a:gd name="connsiteX8" fmla="*/ 428368 w 889687"/>
              <a:gd name="connsiteY8" fmla="*/ 576649 h 774357"/>
              <a:gd name="connsiteX9" fmla="*/ 617838 w 889687"/>
              <a:gd name="connsiteY9" fmla="*/ 584886 h 774357"/>
              <a:gd name="connsiteX10" fmla="*/ 667265 w 889687"/>
              <a:gd name="connsiteY10" fmla="*/ 601362 h 774357"/>
              <a:gd name="connsiteX11" fmla="*/ 799070 w 889687"/>
              <a:gd name="connsiteY11" fmla="*/ 584886 h 774357"/>
              <a:gd name="connsiteX12" fmla="*/ 823784 w 889687"/>
              <a:gd name="connsiteY12" fmla="*/ 568411 h 774357"/>
              <a:gd name="connsiteX13" fmla="*/ 840259 w 889687"/>
              <a:gd name="connsiteY13" fmla="*/ 543697 h 774357"/>
              <a:gd name="connsiteX14" fmla="*/ 864973 w 889687"/>
              <a:gd name="connsiteY14" fmla="*/ 527222 h 774357"/>
              <a:gd name="connsiteX15" fmla="*/ 873211 w 889687"/>
              <a:gd name="connsiteY15" fmla="*/ 502508 h 774357"/>
              <a:gd name="connsiteX16" fmla="*/ 889687 w 889687"/>
              <a:gd name="connsiteY16" fmla="*/ 477794 h 774357"/>
              <a:gd name="connsiteX17" fmla="*/ 848497 w 889687"/>
              <a:gd name="connsiteY17" fmla="*/ 321276 h 774357"/>
              <a:gd name="connsiteX18" fmla="*/ 832022 w 889687"/>
              <a:gd name="connsiteY18" fmla="*/ 296562 h 774357"/>
              <a:gd name="connsiteX19" fmla="*/ 815546 w 889687"/>
              <a:gd name="connsiteY19" fmla="*/ 271849 h 774357"/>
              <a:gd name="connsiteX20" fmla="*/ 799070 w 889687"/>
              <a:gd name="connsiteY20" fmla="*/ 222422 h 774357"/>
              <a:gd name="connsiteX21" fmla="*/ 790832 w 889687"/>
              <a:gd name="connsiteY21" fmla="*/ 197708 h 774357"/>
              <a:gd name="connsiteX22" fmla="*/ 790832 w 889687"/>
              <a:gd name="connsiteY22" fmla="*/ 57665 h 774357"/>
              <a:gd name="connsiteX23" fmla="*/ 823784 w 889687"/>
              <a:gd name="connsiteY23" fmla="*/ 16476 h 774357"/>
              <a:gd name="connsiteX24" fmla="*/ 823784 w 889687"/>
              <a:gd name="connsiteY24" fmla="*/ 0 h 77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9687" h="774357">
                <a:moveTo>
                  <a:pt x="0" y="774357"/>
                </a:moveTo>
                <a:cubicBezTo>
                  <a:pt x="10984" y="760627"/>
                  <a:pt x="20518" y="745600"/>
                  <a:pt x="32951" y="733167"/>
                </a:cubicBezTo>
                <a:cubicBezTo>
                  <a:pt x="39952" y="726166"/>
                  <a:pt x="50059" y="723030"/>
                  <a:pt x="57665" y="716692"/>
                </a:cubicBezTo>
                <a:cubicBezTo>
                  <a:pt x="144643" y="644210"/>
                  <a:pt x="2372" y="748062"/>
                  <a:pt x="123568" y="667265"/>
                </a:cubicBezTo>
                <a:cubicBezTo>
                  <a:pt x="149572" y="649929"/>
                  <a:pt x="167784" y="629807"/>
                  <a:pt x="197708" y="617838"/>
                </a:cubicBezTo>
                <a:cubicBezTo>
                  <a:pt x="210708" y="612638"/>
                  <a:pt x="225313" y="612996"/>
                  <a:pt x="238897" y="609600"/>
                </a:cubicBezTo>
                <a:cubicBezTo>
                  <a:pt x="273342" y="600989"/>
                  <a:pt x="256503" y="599287"/>
                  <a:pt x="296562" y="593124"/>
                </a:cubicBezTo>
                <a:cubicBezTo>
                  <a:pt x="321139" y="589343"/>
                  <a:pt x="346029" y="587970"/>
                  <a:pt x="370703" y="584886"/>
                </a:cubicBezTo>
                <a:cubicBezTo>
                  <a:pt x="389970" y="582478"/>
                  <a:pt x="409146" y="579395"/>
                  <a:pt x="428368" y="576649"/>
                </a:cubicBezTo>
                <a:cubicBezTo>
                  <a:pt x="491525" y="579395"/>
                  <a:pt x="554957" y="578381"/>
                  <a:pt x="617838" y="584886"/>
                </a:cubicBezTo>
                <a:cubicBezTo>
                  <a:pt x="635113" y="586673"/>
                  <a:pt x="667265" y="601362"/>
                  <a:pt x="667265" y="601362"/>
                </a:cubicBezTo>
                <a:cubicBezTo>
                  <a:pt x="687715" y="599789"/>
                  <a:pt x="763505" y="602668"/>
                  <a:pt x="799070" y="584886"/>
                </a:cubicBezTo>
                <a:cubicBezTo>
                  <a:pt x="807925" y="580458"/>
                  <a:pt x="815546" y="573903"/>
                  <a:pt x="823784" y="568411"/>
                </a:cubicBezTo>
                <a:cubicBezTo>
                  <a:pt x="829276" y="560173"/>
                  <a:pt x="833258" y="550698"/>
                  <a:pt x="840259" y="543697"/>
                </a:cubicBezTo>
                <a:cubicBezTo>
                  <a:pt x="847260" y="536696"/>
                  <a:pt x="858788" y="534953"/>
                  <a:pt x="864973" y="527222"/>
                </a:cubicBezTo>
                <a:cubicBezTo>
                  <a:pt x="870398" y="520441"/>
                  <a:pt x="869328" y="510275"/>
                  <a:pt x="873211" y="502508"/>
                </a:cubicBezTo>
                <a:cubicBezTo>
                  <a:pt x="877639" y="493652"/>
                  <a:pt x="884195" y="486032"/>
                  <a:pt x="889687" y="477794"/>
                </a:cubicBezTo>
                <a:cubicBezTo>
                  <a:pt x="879930" y="350956"/>
                  <a:pt x="901309" y="400495"/>
                  <a:pt x="848497" y="321276"/>
                </a:cubicBezTo>
                <a:lnTo>
                  <a:pt x="832022" y="296562"/>
                </a:lnTo>
                <a:lnTo>
                  <a:pt x="815546" y="271849"/>
                </a:lnTo>
                <a:lnTo>
                  <a:pt x="799070" y="222422"/>
                </a:lnTo>
                <a:lnTo>
                  <a:pt x="790832" y="197708"/>
                </a:lnTo>
                <a:cubicBezTo>
                  <a:pt x="779261" y="128278"/>
                  <a:pt x="778083" y="146913"/>
                  <a:pt x="790832" y="57665"/>
                </a:cubicBezTo>
                <a:cubicBezTo>
                  <a:pt x="797471" y="11189"/>
                  <a:pt x="797237" y="51871"/>
                  <a:pt x="823784" y="16476"/>
                </a:cubicBezTo>
                <a:cubicBezTo>
                  <a:pt x="827079" y="12082"/>
                  <a:pt x="823784" y="5492"/>
                  <a:pt x="823784"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ko-KR" altLang="en-US"/>
          </a:p>
        </p:txBody>
      </p:sp>
      <p:sp>
        <p:nvSpPr>
          <p:cNvPr id="38" name="곱셈 기호 37"/>
          <p:cNvSpPr/>
          <p:nvPr/>
        </p:nvSpPr>
        <p:spPr>
          <a:xfrm>
            <a:off x="8508457" y="4093896"/>
            <a:ext cx="387795" cy="387795"/>
          </a:xfrm>
          <a:prstGeom prst="mathMultiply">
            <a:avLst>
              <a:gd name="adj1" fmla="val 640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9" name="TextBox 38"/>
          <p:cNvSpPr txBox="1"/>
          <p:nvPr/>
        </p:nvSpPr>
        <p:spPr>
          <a:xfrm>
            <a:off x="8269867" y="3871784"/>
            <a:ext cx="260008" cy="369332"/>
          </a:xfrm>
          <a:prstGeom prst="rect">
            <a:avLst/>
          </a:prstGeom>
          <a:noFill/>
        </p:spPr>
        <p:txBody>
          <a:bodyPr wrap="none" rtlCol="0">
            <a:spAutoFit/>
          </a:bodyPr>
          <a:lstStyle/>
          <a:p>
            <a:r>
              <a:rPr lang="en-US" altLang="ko-KR" b="1" dirty="0" smtClean="0">
                <a:solidFill>
                  <a:srgbClr val="FF0000"/>
                </a:solidFill>
              </a:rPr>
              <a:t>!</a:t>
            </a:r>
            <a:endParaRPr lang="ko-KR" altLang="en-US" b="1">
              <a:solidFill>
                <a:srgbClr val="FF0000"/>
              </a:solidFill>
            </a:endParaRPr>
          </a:p>
        </p:txBody>
      </p:sp>
      <p:grpSp>
        <p:nvGrpSpPr>
          <p:cNvPr id="40" name="그룹 39"/>
          <p:cNvGrpSpPr/>
          <p:nvPr/>
        </p:nvGrpSpPr>
        <p:grpSpPr>
          <a:xfrm>
            <a:off x="9082190" y="2689026"/>
            <a:ext cx="504742" cy="267370"/>
            <a:chOff x="8160475" y="3446907"/>
            <a:chExt cx="504742" cy="267370"/>
          </a:xfrm>
        </p:grpSpPr>
        <p:sp>
          <p:nvSpPr>
            <p:cNvPr id="41" name="타원 40"/>
            <p:cNvSpPr/>
            <p:nvPr/>
          </p:nvSpPr>
          <p:spPr>
            <a:xfrm>
              <a:off x="8160475" y="3446907"/>
              <a:ext cx="426575" cy="264869"/>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42" name="이등변 삼각형 41"/>
            <p:cNvSpPr/>
            <p:nvPr/>
          </p:nvSpPr>
          <p:spPr>
            <a:xfrm rot="16200000">
              <a:off x="8417173" y="3466232"/>
              <a:ext cx="266418" cy="229671"/>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grpSp>
      <p:pic>
        <p:nvPicPr>
          <p:cNvPr id="58" name="Picture 2" descr="Setti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89338" y="3833048"/>
            <a:ext cx="265334" cy="265334"/>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그룹 59"/>
          <p:cNvGrpSpPr/>
          <p:nvPr/>
        </p:nvGrpSpPr>
        <p:grpSpPr>
          <a:xfrm>
            <a:off x="7254591" y="4722042"/>
            <a:ext cx="2618643" cy="620401"/>
            <a:chOff x="2668558" y="5349589"/>
            <a:chExt cx="5613293" cy="1329885"/>
          </a:xfrm>
        </p:grpSpPr>
        <p:sp>
          <p:nvSpPr>
            <p:cNvPr id="71" name="모서리가 둥근 직사각형 70"/>
            <p:cNvSpPr/>
            <p:nvPr/>
          </p:nvSpPr>
          <p:spPr>
            <a:xfrm>
              <a:off x="2668558" y="5765074"/>
              <a:ext cx="5613293" cy="914400"/>
            </a:xfrm>
            <a:prstGeom prst="roundRect">
              <a:avLst>
                <a:gd name="adj" fmla="val 10909"/>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73" name="이등변 삼각형 72"/>
            <p:cNvSpPr/>
            <p:nvPr/>
          </p:nvSpPr>
          <p:spPr>
            <a:xfrm rot="10800000">
              <a:off x="4222531" y="5349589"/>
              <a:ext cx="442396" cy="38137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 name="그룹 12"/>
          <p:cNvGrpSpPr/>
          <p:nvPr/>
        </p:nvGrpSpPr>
        <p:grpSpPr>
          <a:xfrm>
            <a:off x="7254592" y="4910198"/>
            <a:ext cx="1864727" cy="432245"/>
            <a:chOff x="7254592" y="4910198"/>
            <a:chExt cx="1864727" cy="432245"/>
          </a:xfrm>
        </p:grpSpPr>
        <p:sp>
          <p:nvSpPr>
            <p:cNvPr id="80" name="모서리가 둥근 직사각형 79"/>
            <p:cNvSpPr/>
            <p:nvPr/>
          </p:nvSpPr>
          <p:spPr>
            <a:xfrm>
              <a:off x="7254592" y="4913430"/>
              <a:ext cx="715414" cy="426574"/>
            </a:xfrm>
            <a:prstGeom prst="roundRect">
              <a:avLst>
                <a:gd name="adj" fmla="val 1090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7744117" y="4910198"/>
              <a:ext cx="337049" cy="432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1" name="그룹 60"/>
            <p:cNvGrpSpPr/>
            <p:nvPr/>
          </p:nvGrpSpPr>
          <p:grpSpPr>
            <a:xfrm>
              <a:off x="7503868" y="4971182"/>
              <a:ext cx="1615451" cy="321934"/>
              <a:chOff x="2545492" y="2269523"/>
              <a:chExt cx="4609070" cy="918518"/>
            </a:xfrm>
          </p:grpSpPr>
          <p:sp>
            <p:nvSpPr>
              <p:cNvPr id="63" name="타원 62"/>
              <p:cNvSpPr/>
              <p:nvPr/>
            </p:nvSpPr>
            <p:spPr>
              <a:xfrm>
                <a:off x="2545492" y="2269524"/>
                <a:ext cx="914400" cy="9144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4" name="오른쪽 화살표 63"/>
              <p:cNvSpPr/>
              <p:nvPr/>
            </p:nvSpPr>
            <p:spPr>
              <a:xfrm>
                <a:off x="2668559" y="2484408"/>
                <a:ext cx="668267" cy="484632"/>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65" name="타원 64"/>
              <p:cNvSpPr/>
              <p:nvPr/>
            </p:nvSpPr>
            <p:spPr>
              <a:xfrm rot="16200000">
                <a:off x="3777049" y="2269524"/>
                <a:ext cx="914400" cy="9144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6" name="오른쪽 화살표 65"/>
              <p:cNvSpPr/>
              <p:nvPr/>
            </p:nvSpPr>
            <p:spPr>
              <a:xfrm rot="16200000">
                <a:off x="3900116" y="2484408"/>
                <a:ext cx="668267" cy="484632"/>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67" name="타원 66"/>
              <p:cNvSpPr/>
              <p:nvPr/>
            </p:nvSpPr>
            <p:spPr>
              <a:xfrm rot="10800000">
                <a:off x="5008606" y="2269523"/>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오른쪽 화살표 67"/>
              <p:cNvSpPr/>
              <p:nvPr/>
            </p:nvSpPr>
            <p:spPr>
              <a:xfrm rot="10800000">
                <a:off x="5131672" y="2484407"/>
                <a:ext cx="668267" cy="4846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69" name="타원 68"/>
              <p:cNvSpPr/>
              <p:nvPr/>
            </p:nvSpPr>
            <p:spPr>
              <a:xfrm rot="5400000">
                <a:off x="6240162" y="2273641"/>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오른쪽 화살표 69"/>
              <p:cNvSpPr/>
              <p:nvPr/>
            </p:nvSpPr>
            <p:spPr>
              <a:xfrm rot="5400000">
                <a:off x="6363229" y="2488526"/>
                <a:ext cx="668267" cy="4846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grpSp>
      </p:grpSp>
      <p:sp>
        <p:nvSpPr>
          <p:cNvPr id="81" name="TextBox 80"/>
          <p:cNvSpPr txBox="1"/>
          <p:nvPr/>
        </p:nvSpPr>
        <p:spPr>
          <a:xfrm>
            <a:off x="9508765" y="5301604"/>
            <a:ext cx="471604" cy="307777"/>
          </a:xfrm>
          <a:prstGeom prst="rect">
            <a:avLst/>
          </a:prstGeom>
          <a:noFill/>
        </p:spPr>
        <p:txBody>
          <a:bodyPr wrap="none" rtlCol="0">
            <a:spAutoFit/>
          </a:bodyPr>
          <a:lstStyle/>
          <a:p>
            <a:pPr algn="ctr"/>
            <a:r>
              <a:rPr lang="en-US" altLang="ko-KR" sz="1400" b="1" dirty="0" smtClean="0">
                <a:solidFill>
                  <a:srgbClr val="FF0000"/>
                </a:solidFill>
              </a:rPr>
              <a:t>3</a:t>
            </a:r>
            <a:r>
              <a:rPr lang="en-US" altLang="ko-KR" sz="1400" b="1" dirty="0" smtClean="0"/>
              <a:t>/4</a:t>
            </a:r>
            <a:endParaRPr lang="ko-KR" altLang="en-US" sz="1400" b="1"/>
          </a:p>
        </p:txBody>
      </p:sp>
      <p:pic>
        <p:nvPicPr>
          <p:cNvPr id="84" name="그림 83"/>
          <p:cNvPicPr>
            <a:picLocks noChangeAspect="1"/>
          </p:cNvPicPr>
          <p:nvPr/>
        </p:nvPicPr>
        <p:blipFill rotWithShape="1">
          <a:blip r:embed="rId7"/>
          <a:srcRect l="14509" t="18954" r="18450" b="12994"/>
          <a:stretch/>
        </p:blipFill>
        <p:spPr>
          <a:xfrm>
            <a:off x="9272021" y="4915869"/>
            <a:ext cx="547687" cy="402432"/>
          </a:xfrm>
          <a:prstGeom prst="rect">
            <a:avLst/>
          </a:prstGeom>
        </p:spPr>
      </p:pic>
      <p:sp>
        <p:nvSpPr>
          <p:cNvPr id="62" name="TextBox 61"/>
          <p:cNvSpPr txBox="1"/>
          <p:nvPr/>
        </p:nvSpPr>
        <p:spPr>
          <a:xfrm>
            <a:off x="9202678" y="4954513"/>
            <a:ext cx="663451" cy="307777"/>
          </a:xfrm>
          <a:prstGeom prst="rect">
            <a:avLst/>
          </a:prstGeom>
          <a:noFill/>
        </p:spPr>
        <p:txBody>
          <a:bodyPr wrap="none" rtlCol="0">
            <a:spAutoFit/>
          </a:bodyPr>
          <a:lstStyle/>
          <a:p>
            <a:pPr algn="ctr"/>
            <a:r>
              <a:rPr lang="en-US" altLang="ko-KR" sz="1400" b="1" dirty="0" smtClean="0"/>
              <a:t>space</a:t>
            </a:r>
            <a:endParaRPr lang="ko-KR" altLang="en-US" sz="1400" b="1"/>
          </a:p>
        </p:txBody>
      </p:sp>
    </p:spTree>
    <p:extLst>
      <p:ext uri="{BB962C8B-B14F-4D97-AF65-F5344CB8AC3E}">
        <p14:creationId xmlns:p14="http://schemas.microsoft.com/office/powerpoint/2010/main" val="4130146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p:cNvSpPr/>
          <p:nvPr/>
        </p:nvSpPr>
        <p:spPr>
          <a:xfrm>
            <a:off x="1412926" y="850850"/>
            <a:ext cx="2529016" cy="158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낚시터</a:t>
            </a:r>
            <a:endParaRPr lang="ko-KR" altLang="en-US" dirty="0"/>
          </a:p>
        </p:txBody>
      </p:sp>
      <p:sp>
        <p:nvSpPr>
          <p:cNvPr id="35" name="직사각형 34"/>
          <p:cNvSpPr/>
          <p:nvPr/>
        </p:nvSpPr>
        <p:spPr>
          <a:xfrm>
            <a:off x="2673624" y="1838495"/>
            <a:ext cx="92176" cy="13923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pic>
        <p:nvPicPr>
          <p:cNvPr id="36" name="그림 35"/>
          <p:cNvPicPr>
            <a:picLocks noChangeAspect="1"/>
          </p:cNvPicPr>
          <p:nvPr/>
        </p:nvPicPr>
        <p:blipFill rotWithShape="1">
          <a:blip r:embed="rId3">
            <a:extLst>
              <a:ext uri="{BEBA8EAE-BF5A-486C-A8C5-ECC9F3942E4B}">
                <a14:imgProps xmlns:a14="http://schemas.microsoft.com/office/drawing/2010/main">
                  <a14:imgLayer r:embed="rId4">
                    <a14:imgEffect>
                      <a14:backgroundRemoval t="57215" b="96962" l="46667" r="59792"/>
                    </a14:imgEffect>
                  </a14:imgLayer>
                </a14:imgProps>
              </a:ext>
              <a:ext uri="{28A0092B-C50C-407E-A947-70E740481C1C}">
                <a14:useLocalDpi xmlns:a14="http://schemas.microsoft.com/office/drawing/2010/main" val="0"/>
              </a:ext>
            </a:extLst>
          </a:blip>
          <a:srcRect l="45028" t="56241" r="38379"/>
          <a:stretch/>
        </p:blipFill>
        <p:spPr>
          <a:xfrm>
            <a:off x="2334809" y="2323366"/>
            <a:ext cx="758636" cy="1646408"/>
          </a:xfrm>
          <a:prstGeom prst="rect">
            <a:avLst/>
          </a:prstGeom>
        </p:spPr>
      </p:pic>
      <p:sp>
        <p:nvSpPr>
          <p:cNvPr id="37" name="자유형 36"/>
          <p:cNvSpPr/>
          <p:nvPr/>
        </p:nvSpPr>
        <p:spPr>
          <a:xfrm>
            <a:off x="2714504" y="1065035"/>
            <a:ext cx="889687" cy="774357"/>
          </a:xfrm>
          <a:custGeom>
            <a:avLst/>
            <a:gdLst>
              <a:gd name="connsiteX0" fmla="*/ 0 w 889687"/>
              <a:gd name="connsiteY0" fmla="*/ 774357 h 774357"/>
              <a:gd name="connsiteX1" fmla="*/ 32951 w 889687"/>
              <a:gd name="connsiteY1" fmla="*/ 733167 h 774357"/>
              <a:gd name="connsiteX2" fmla="*/ 57665 w 889687"/>
              <a:gd name="connsiteY2" fmla="*/ 716692 h 774357"/>
              <a:gd name="connsiteX3" fmla="*/ 123568 w 889687"/>
              <a:gd name="connsiteY3" fmla="*/ 667265 h 774357"/>
              <a:gd name="connsiteX4" fmla="*/ 197708 w 889687"/>
              <a:gd name="connsiteY4" fmla="*/ 617838 h 774357"/>
              <a:gd name="connsiteX5" fmla="*/ 238897 w 889687"/>
              <a:gd name="connsiteY5" fmla="*/ 609600 h 774357"/>
              <a:gd name="connsiteX6" fmla="*/ 296562 w 889687"/>
              <a:gd name="connsiteY6" fmla="*/ 593124 h 774357"/>
              <a:gd name="connsiteX7" fmla="*/ 370703 w 889687"/>
              <a:gd name="connsiteY7" fmla="*/ 584886 h 774357"/>
              <a:gd name="connsiteX8" fmla="*/ 428368 w 889687"/>
              <a:gd name="connsiteY8" fmla="*/ 576649 h 774357"/>
              <a:gd name="connsiteX9" fmla="*/ 617838 w 889687"/>
              <a:gd name="connsiteY9" fmla="*/ 584886 h 774357"/>
              <a:gd name="connsiteX10" fmla="*/ 667265 w 889687"/>
              <a:gd name="connsiteY10" fmla="*/ 601362 h 774357"/>
              <a:gd name="connsiteX11" fmla="*/ 799070 w 889687"/>
              <a:gd name="connsiteY11" fmla="*/ 584886 h 774357"/>
              <a:gd name="connsiteX12" fmla="*/ 823784 w 889687"/>
              <a:gd name="connsiteY12" fmla="*/ 568411 h 774357"/>
              <a:gd name="connsiteX13" fmla="*/ 840259 w 889687"/>
              <a:gd name="connsiteY13" fmla="*/ 543697 h 774357"/>
              <a:gd name="connsiteX14" fmla="*/ 864973 w 889687"/>
              <a:gd name="connsiteY14" fmla="*/ 527222 h 774357"/>
              <a:gd name="connsiteX15" fmla="*/ 873211 w 889687"/>
              <a:gd name="connsiteY15" fmla="*/ 502508 h 774357"/>
              <a:gd name="connsiteX16" fmla="*/ 889687 w 889687"/>
              <a:gd name="connsiteY16" fmla="*/ 477794 h 774357"/>
              <a:gd name="connsiteX17" fmla="*/ 848497 w 889687"/>
              <a:gd name="connsiteY17" fmla="*/ 321276 h 774357"/>
              <a:gd name="connsiteX18" fmla="*/ 832022 w 889687"/>
              <a:gd name="connsiteY18" fmla="*/ 296562 h 774357"/>
              <a:gd name="connsiteX19" fmla="*/ 815546 w 889687"/>
              <a:gd name="connsiteY19" fmla="*/ 271849 h 774357"/>
              <a:gd name="connsiteX20" fmla="*/ 799070 w 889687"/>
              <a:gd name="connsiteY20" fmla="*/ 222422 h 774357"/>
              <a:gd name="connsiteX21" fmla="*/ 790832 w 889687"/>
              <a:gd name="connsiteY21" fmla="*/ 197708 h 774357"/>
              <a:gd name="connsiteX22" fmla="*/ 790832 w 889687"/>
              <a:gd name="connsiteY22" fmla="*/ 57665 h 774357"/>
              <a:gd name="connsiteX23" fmla="*/ 823784 w 889687"/>
              <a:gd name="connsiteY23" fmla="*/ 16476 h 774357"/>
              <a:gd name="connsiteX24" fmla="*/ 823784 w 889687"/>
              <a:gd name="connsiteY24" fmla="*/ 0 h 77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9687" h="774357">
                <a:moveTo>
                  <a:pt x="0" y="774357"/>
                </a:moveTo>
                <a:cubicBezTo>
                  <a:pt x="10984" y="760627"/>
                  <a:pt x="20518" y="745600"/>
                  <a:pt x="32951" y="733167"/>
                </a:cubicBezTo>
                <a:cubicBezTo>
                  <a:pt x="39952" y="726166"/>
                  <a:pt x="50059" y="723030"/>
                  <a:pt x="57665" y="716692"/>
                </a:cubicBezTo>
                <a:cubicBezTo>
                  <a:pt x="144643" y="644210"/>
                  <a:pt x="2372" y="748062"/>
                  <a:pt x="123568" y="667265"/>
                </a:cubicBezTo>
                <a:cubicBezTo>
                  <a:pt x="149572" y="649929"/>
                  <a:pt x="167784" y="629807"/>
                  <a:pt x="197708" y="617838"/>
                </a:cubicBezTo>
                <a:cubicBezTo>
                  <a:pt x="210708" y="612638"/>
                  <a:pt x="225313" y="612996"/>
                  <a:pt x="238897" y="609600"/>
                </a:cubicBezTo>
                <a:cubicBezTo>
                  <a:pt x="273342" y="600989"/>
                  <a:pt x="256503" y="599287"/>
                  <a:pt x="296562" y="593124"/>
                </a:cubicBezTo>
                <a:cubicBezTo>
                  <a:pt x="321139" y="589343"/>
                  <a:pt x="346029" y="587970"/>
                  <a:pt x="370703" y="584886"/>
                </a:cubicBezTo>
                <a:cubicBezTo>
                  <a:pt x="389970" y="582478"/>
                  <a:pt x="409146" y="579395"/>
                  <a:pt x="428368" y="576649"/>
                </a:cubicBezTo>
                <a:cubicBezTo>
                  <a:pt x="491525" y="579395"/>
                  <a:pt x="554957" y="578381"/>
                  <a:pt x="617838" y="584886"/>
                </a:cubicBezTo>
                <a:cubicBezTo>
                  <a:pt x="635113" y="586673"/>
                  <a:pt x="667265" y="601362"/>
                  <a:pt x="667265" y="601362"/>
                </a:cubicBezTo>
                <a:cubicBezTo>
                  <a:pt x="687715" y="599789"/>
                  <a:pt x="763505" y="602668"/>
                  <a:pt x="799070" y="584886"/>
                </a:cubicBezTo>
                <a:cubicBezTo>
                  <a:pt x="807925" y="580458"/>
                  <a:pt x="815546" y="573903"/>
                  <a:pt x="823784" y="568411"/>
                </a:cubicBezTo>
                <a:cubicBezTo>
                  <a:pt x="829276" y="560173"/>
                  <a:pt x="833258" y="550698"/>
                  <a:pt x="840259" y="543697"/>
                </a:cubicBezTo>
                <a:cubicBezTo>
                  <a:pt x="847260" y="536696"/>
                  <a:pt x="858788" y="534953"/>
                  <a:pt x="864973" y="527222"/>
                </a:cubicBezTo>
                <a:cubicBezTo>
                  <a:pt x="870398" y="520441"/>
                  <a:pt x="869328" y="510275"/>
                  <a:pt x="873211" y="502508"/>
                </a:cubicBezTo>
                <a:cubicBezTo>
                  <a:pt x="877639" y="493652"/>
                  <a:pt x="884195" y="486032"/>
                  <a:pt x="889687" y="477794"/>
                </a:cubicBezTo>
                <a:cubicBezTo>
                  <a:pt x="879930" y="350956"/>
                  <a:pt x="901309" y="400495"/>
                  <a:pt x="848497" y="321276"/>
                </a:cubicBezTo>
                <a:lnTo>
                  <a:pt x="832022" y="296562"/>
                </a:lnTo>
                <a:lnTo>
                  <a:pt x="815546" y="271849"/>
                </a:lnTo>
                <a:lnTo>
                  <a:pt x="799070" y="222422"/>
                </a:lnTo>
                <a:lnTo>
                  <a:pt x="790832" y="197708"/>
                </a:lnTo>
                <a:cubicBezTo>
                  <a:pt x="779261" y="128278"/>
                  <a:pt x="778083" y="146913"/>
                  <a:pt x="790832" y="57665"/>
                </a:cubicBezTo>
                <a:cubicBezTo>
                  <a:pt x="797471" y="11189"/>
                  <a:pt x="797237" y="51871"/>
                  <a:pt x="823784" y="16476"/>
                </a:cubicBezTo>
                <a:cubicBezTo>
                  <a:pt x="827079" y="12082"/>
                  <a:pt x="823784" y="5492"/>
                  <a:pt x="823784"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ko-KR" altLang="en-US"/>
          </a:p>
        </p:txBody>
      </p:sp>
      <p:grpSp>
        <p:nvGrpSpPr>
          <p:cNvPr id="40" name="그룹 39"/>
          <p:cNvGrpSpPr/>
          <p:nvPr/>
        </p:nvGrpSpPr>
        <p:grpSpPr>
          <a:xfrm>
            <a:off x="3386784" y="903769"/>
            <a:ext cx="504742" cy="267370"/>
            <a:chOff x="8160475" y="3446907"/>
            <a:chExt cx="504742" cy="267370"/>
          </a:xfrm>
        </p:grpSpPr>
        <p:sp>
          <p:nvSpPr>
            <p:cNvPr id="41" name="타원 40"/>
            <p:cNvSpPr/>
            <p:nvPr/>
          </p:nvSpPr>
          <p:spPr>
            <a:xfrm>
              <a:off x="8160475" y="3446907"/>
              <a:ext cx="426575" cy="264869"/>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42" name="이등변 삼각형 41"/>
            <p:cNvSpPr/>
            <p:nvPr/>
          </p:nvSpPr>
          <p:spPr>
            <a:xfrm rot="16200000">
              <a:off x="8417173" y="3466232"/>
              <a:ext cx="266418" cy="229671"/>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grpSp>
      <p:sp>
        <p:nvSpPr>
          <p:cNvPr id="72" name="직사각형 71"/>
          <p:cNvSpPr/>
          <p:nvPr/>
        </p:nvSpPr>
        <p:spPr>
          <a:xfrm>
            <a:off x="6546950" y="850850"/>
            <a:ext cx="2529016" cy="158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낚시터</a:t>
            </a:r>
            <a:endParaRPr lang="ko-KR" altLang="en-US" dirty="0"/>
          </a:p>
        </p:txBody>
      </p:sp>
      <p:sp>
        <p:nvSpPr>
          <p:cNvPr id="74" name="직사각형 73"/>
          <p:cNvSpPr/>
          <p:nvPr/>
        </p:nvSpPr>
        <p:spPr>
          <a:xfrm>
            <a:off x="7807648" y="1838495"/>
            <a:ext cx="92176" cy="13923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pic>
        <p:nvPicPr>
          <p:cNvPr id="75" name="그림 74"/>
          <p:cNvPicPr>
            <a:picLocks noChangeAspect="1"/>
          </p:cNvPicPr>
          <p:nvPr/>
        </p:nvPicPr>
        <p:blipFill rotWithShape="1">
          <a:blip r:embed="rId3">
            <a:extLst>
              <a:ext uri="{BEBA8EAE-BF5A-486C-A8C5-ECC9F3942E4B}">
                <a14:imgProps xmlns:a14="http://schemas.microsoft.com/office/drawing/2010/main">
                  <a14:imgLayer r:embed="rId4">
                    <a14:imgEffect>
                      <a14:backgroundRemoval t="57215" b="96962" l="46667" r="59792"/>
                    </a14:imgEffect>
                  </a14:imgLayer>
                </a14:imgProps>
              </a:ext>
              <a:ext uri="{28A0092B-C50C-407E-A947-70E740481C1C}">
                <a14:useLocalDpi xmlns:a14="http://schemas.microsoft.com/office/drawing/2010/main" val="0"/>
              </a:ext>
            </a:extLst>
          </a:blip>
          <a:srcRect l="45028" t="56241" r="38379"/>
          <a:stretch/>
        </p:blipFill>
        <p:spPr>
          <a:xfrm>
            <a:off x="7468833" y="2323366"/>
            <a:ext cx="758636" cy="1646408"/>
          </a:xfrm>
          <a:prstGeom prst="rect">
            <a:avLst/>
          </a:prstGeom>
        </p:spPr>
      </p:pic>
      <p:sp>
        <p:nvSpPr>
          <p:cNvPr id="76" name="자유형 75"/>
          <p:cNvSpPr/>
          <p:nvPr/>
        </p:nvSpPr>
        <p:spPr>
          <a:xfrm>
            <a:off x="7848528" y="1065035"/>
            <a:ext cx="889687" cy="774357"/>
          </a:xfrm>
          <a:custGeom>
            <a:avLst/>
            <a:gdLst>
              <a:gd name="connsiteX0" fmla="*/ 0 w 889687"/>
              <a:gd name="connsiteY0" fmla="*/ 774357 h 774357"/>
              <a:gd name="connsiteX1" fmla="*/ 32951 w 889687"/>
              <a:gd name="connsiteY1" fmla="*/ 733167 h 774357"/>
              <a:gd name="connsiteX2" fmla="*/ 57665 w 889687"/>
              <a:gd name="connsiteY2" fmla="*/ 716692 h 774357"/>
              <a:gd name="connsiteX3" fmla="*/ 123568 w 889687"/>
              <a:gd name="connsiteY3" fmla="*/ 667265 h 774357"/>
              <a:gd name="connsiteX4" fmla="*/ 197708 w 889687"/>
              <a:gd name="connsiteY4" fmla="*/ 617838 h 774357"/>
              <a:gd name="connsiteX5" fmla="*/ 238897 w 889687"/>
              <a:gd name="connsiteY5" fmla="*/ 609600 h 774357"/>
              <a:gd name="connsiteX6" fmla="*/ 296562 w 889687"/>
              <a:gd name="connsiteY6" fmla="*/ 593124 h 774357"/>
              <a:gd name="connsiteX7" fmla="*/ 370703 w 889687"/>
              <a:gd name="connsiteY7" fmla="*/ 584886 h 774357"/>
              <a:gd name="connsiteX8" fmla="*/ 428368 w 889687"/>
              <a:gd name="connsiteY8" fmla="*/ 576649 h 774357"/>
              <a:gd name="connsiteX9" fmla="*/ 617838 w 889687"/>
              <a:gd name="connsiteY9" fmla="*/ 584886 h 774357"/>
              <a:gd name="connsiteX10" fmla="*/ 667265 w 889687"/>
              <a:gd name="connsiteY10" fmla="*/ 601362 h 774357"/>
              <a:gd name="connsiteX11" fmla="*/ 799070 w 889687"/>
              <a:gd name="connsiteY11" fmla="*/ 584886 h 774357"/>
              <a:gd name="connsiteX12" fmla="*/ 823784 w 889687"/>
              <a:gd name="connsiteY12" fmla="*/ 568411 h 774357"/>
              <a:gd name="connsiteX13" fmla="*/ 840259 w 889687"/>
              <a:gd name="connsiteY13" fmla="*/ 543697 h 774357"/>
              <a:gd name="connsiteX14" fmla="*/ 864973 w 889687"/>
              <a:gd name="connsiteY14" fmla="*/ 527222 h 774357"/>
              <a:gd name="connsiteX15" fmla="*/ 873211 w 889687"/>
              <a:gd name="connsiteY15" fmla="*/ 502508 h 774357"/>
              <a:gd name="connsiteX16" fmla="*/ 889687 w 889687"/>
              <a:gd name="connsiteY16" fmla="*/ 477794 h 774357"/>
              <a:gd name="connsiteX17" fmla="*/ 848497 w 889687"/>
              <a:gd name="connsiteY17" fmla="*/ 321276 h 774357"/>
              <a:gd name="connsiteX18" fmla="*/ 832022 w 889687"/>
              <a:gd name="connsiteY18" fmla="*/ 296562 h 774357"/>
              <a:gd name="connsiteX19" fmla="*/ 815546 w 889687"/>
              <a:gd name="connsiteY19" fmla="*/ 271849 h 774357"/>
              <a:gd name="connsiteX20" fmla="*/ 799070 w 889687"/>
              <a:gd name="connsiteY20" fmla="*/ 222422 h 774357"/>
              <a:gd name="connsiteX21" fmla="*/ 790832 w 889687"/>
              <a:gd name="connsiteY21" fmla="*/ 197708 h 774357"/>
              <a:gd name="connsiteX22" fmla="*/ 790832 w 889687"/>
              <a:gd name="connsiteY22" fmla="*/ 57665 h 774357"/>
              <a:gd name="connsiteX23" fmla="*/ 823784 w 889687"/>
              <a:gd name="connsiteY23" fmla="*/ 16476 h 774357"/>
              <a:gd name="connsiteX24" fmla="*/ 823784 w 889687"/>
              <a:gd name="connsiteY24" fmla="*/ 0 h 77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9687" h="774357">
                <a:moveTo>
                  <a:pt x="0" y="774357"/>
                </a:moveTo>
                <a:cubicBezTo>
                  <a:pt x="10984" y="760627"/>
                  <a:pt x="20518" y="745600"/>
                  <a:pt x="32951" y="733167"/>
                </a:cubicBezTo>
                <a:cubicBezTo>
                  <a:pt x="39952" y="726166"/>
                  <a:pt x="50059" y="723030"/>
                  <a:pt x="57665" y="716692"/>
                </a:cubicBezTo>
                <a:cubicBezTo>
                  <a:pt x="144643" y="644210"/>
                  <a:pt x="2372" y="748062"/>
                  <a:pt x="123568" y="667265"/>
                </a:cubicBezTo>
                <a:cubicBezTo>
                  <a:pt x="149572" y="649929"/>
                  <a:pt x="167784" y="629807"/>
                  <a:pt x="197708" y="617838"/>
                </a:cubicBezTo>
                <a:cubicBezTo>
                  <a:pt x="210708" y="612638"/>
                  <a:pt x="225313" y="612996"/>
                  <a:pt x="238897" y="609600"/>
                </a:cubicBezTo>
                <a:cubicBezTo>
                  <a:pt x="273342" y="600989"/>
                  <a:pt x="256503" y="599287"/>
                  <a:pt x="296562" y="593124"/>
                </a:cubicBezTo>
                <a:cubicBezTo>
                  <a:pt x="321139" y="589343"/>
                  <a:pt x="346029" y="587970"/>
                  <a:pt x="370703" y="584886"/>
                </a:cubicBezTo>
                <a:cubicBezTo>
                  <a:pt x="389970" y="582478"/>
                  <a:pt x="409146" y="579395"/>
                  <a:pt x="428368" y="576649"/>
                </a:cubicBezTo>
                <a:cubicBezTo>
                  <a:pt x="491525" y="579395"/>
                  <a:pt x="554957" y="578381"/>
                  <a:pt x="617838" y="584886"/>
                </a:cubicBezTo>
                <a:cubicBezTo>
                  <a:pt x="635113" y="586673"/>
                  <a:pt x="667265" y="601362"/>
                  <a:pt x="667265" y="601362"/>
                </a:cubicBezTo>
                <a:cubicBezTo>
                  <a:pt x="687715" y="599789"/>
                  <a:pt x="763505" y="602668"/>
                  <a:pt x="799070" y="584886"/>
                </a:cubicBezTo>
                <a:cubicBezTo>
                  <a:pt x="807925" y="580458"/>
                  <a:pt x="815546" y="573903"/>
                  <a:pt x="823784" y="568411"/>
                </a:cubicBezTo>
                <a:cubicBezTo>
                  <a:pt x="829276" y="560173"/>
                  <a:pt x="833258" y="550698"/>
                  <a:pt x="840259" y="543697"/>
                </a:cubicBezTo>
                <a:cubicBezTo>
                  <a:pt x="847260" y="536696"/>
                  <a:pt x="858788" y="534953"/>
                  <a:pt x="864973" y="527222"/>
                </a:cubicBezTo>
                <a:cubicBezTo>
                  <a:pt x="870398" y="520441"/>
                  <a:pt x="869328" y="510275"/>
                  <a:pt x="873211" y="502508"/>
                </a:cubicBezTo>
                <a:cubicBezTo>
                  <a:pt x="877639" y="493652"/>
                  <a:pt x="884195" y="486032"/>
                  <a:pt x="889687" y="477794"/>
                </a:cubicBezTo>
                <a:cubicBezTo>
                  <a:pt x="879930" y="350956"/>
                  <a:pt x="901309" y="400495"/>
                  <a:pt x="848497" y="321276"/>
                </a:cubicBezTo>
                <a:lnTo>
                  <a:pt x="832022" y="296562"/>
                </a:lnTo>
                <a:lnTo>
                  <a:pt x="815546" y="271849"/>
                </a:lnTo>
                <a:lnTo>
                  <a:pt x="799070" y="222422"/>
                </a:lnTo>
                <a:lnTo>
                  <a:pt x="790832" y="197708"/>
                </a:lnTo>
                <a:cubicBezTo>
                  <a:pt x="779261" y="128278"/>
                  <a:pt x="778083" y="146913"/>
                  <a:pt x="790832" y="57665"/>
                </a:cubicBezTo>
                <a:cubicBezTo>
                  <a:pt x="797471" y="11189"/>
                  <a:pt x="797237" y="51871"/>
                  <a:pt x="823784" y="16476"/>
                </a:cubicBezTo>
                <a:cubicBezTo>
                  <a:pt x="827079" y="12082"/>
                  <a:pt x="823784" y="5492"/>
                  <a:pt x="823784"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ko-KR" altLang="en-US"/>
          </a:p>
        </p:txBody>
      </p:sp>
      <p:grpSp>
        <p:nvGrpSpPr>
          <p:cNvPr id="79" name="그룹 78"/>
          <p:cNvGrpSpPr/>
          <p:nvPr/>
        </p:nvGrpSpPr>
        <p:grpSpPr>
          <a:xfrm>
            <a:off x="8520808" y="903769"/>
            <a:ext cx="504742" cy="267370"/>
            <a:chOff x="8160475" y="3446907"/>
            <a:chExt cx="504742" cy="267370"/>
          </a:xfrm>
        </p:grpSpPr>
        <p:sp>
          <p:nvSpPr>
            <p:cNvPr id="82" name="타원 81"/>
            <p:cNvSpPr/>
            <p:nvPr/>
          </p:nvSpPr>
          <p:spPr>
            <a:xfrm>
              <a:off x="8160475" y="3446907"/>
              <a:ext cx="426575" cy="264869"/>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3" name="이등변 삼각형 82"/>
            <p:cNvSpPr/>
            <p:nvPr/>
          </p:nvSpPr>
          <p:spPr>
            <a:xfrm rot="16200000">
              <a:off x="8417173" y="3466232"/>
              <a:ext cx="266418" cy="229671"/>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grpSp>
      <p:grpSp>
        <p:nvGrpSpPr>
          <p:cNvPr id="51" name="그룹 50"/>
          <p:cNvGrpSpPr/>
          <p:nvPr/>
        </p:nvGrpSpPr>
        <p:grpSpPr>
          <a:xfrm>
            <a:off x="6434050" y="2759825"/>
            <a:ext cx="3535721" cy="1218187"/>
            <a:chOff x="6434050" y="2759825"/>
            <a:chExt cx="3535721" cy="1218187"/>
          </a:xfrm>
        </p:grpSpPr>
        <p:pic>
          <p:nvPicPr>
            <p:cNvPr id="59" name="그림 58"/>
            <p:cNvPicPr>
              <a:picLocks noChangeAspect="1"/>
            </p:cNvPicPr>
            <p:nvPr/>
          </p:nvPicPr>
          <p:blipFill rotWithShape="1">
            <a:blip r:embed="rId5">
              <a:extLst>
                <a:ext uri="{28A0092B-C50C-407E-A947-70E740481C1C}">
                  <a14:useLocalDpi xmlns:a14="http://schemas.microsoft.com/office/drawing/2010/main" val="0"/>
                </a:ext>
              </a:extLst>
            </a:blip>
            <a:srcRect l="22665" t="67622"/>
            <a:stretch/>
          </p:blipFill>
          <p:spPr>
            <a:xfrm>
              <a:off x="6434050" y="2759825"/>
              <a:ext cx="3535721" cy="1218187"/>
            </a:xfrm>
            <a:prstGeom prst="rect">
              <a:avLst/>
            </a:prstGeom>
          </p:spPr>
        </p:pic>
        <p:grpSp>
          <p:nvGrpSpPr>
            <p:cNvPr id="86" name="그룹 85"/>
            <p:cNvGrpSpPr/>
            <p:nvPr/>
          </p:nvGrpSpPr>
          <p:grpSpPr>
            <a:xfrm>
              <a:off x="6693209" y="2936785"/>
              <a:ext cx="2618643" cy="620401"/>
              <a:chOff x="2668558" y="5349589"/>
              <a:chExt cx="5613293" cy="1329885"/>
            </a:xfrm>
          </p:grpSpPr>
          <p:sp>
            <p:nvSpPr>
              <p:cNvPr id="87" name="모서리가 둥근 직사각형 86"/>
              <p:cNvSpPr/>
              <p:nvPr/>
            </p:nvSpPr>
            <p:spPr>
              <a:xfrm>
                <a:off x="2668558" y="5765074"/>
                <a:ext cx="5613293" cy="914400"/>
              </a:xfrm>
              <a:prstGeom prst="roundRect">
                <a:avLst>
                  <a:gd name="adj" fmla="val 10909"/>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88" name="이등변 삼각형 87"/>
              <p:cNvSpPr/>
              <p:nvPr/>
            </p:nvSpPr>
            <p:spPr>
              <a:xfrm rot="10800000">
                <a:off x="6611400" y="5349589"/>
                <a:ext cx="442396" cy="38137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9" name="그룹 88"/>
            <p:cNvGrpSpPr/>
            <p:nvPr/>
          </p:nvGrpSpPr>
          <p:grpSpPr>
            <a:xfrm>
              <a:off x="6693210" y="3124941"/>
              <a:ext cx="1940981" cy="432245"/>
              <a:chOff x="7254592" y="4910198"/>
              <a:chExt cx="1940981" cy="432245"/>
            </a:xfrm>
          </p:grpSpPr>
          <p:sp>
            <p:nvSpPr>
              <p:cNvPr id="90" name="모서리가 둥근 직사각형 89"/>
              <p:cNvSpPr/>
              <p:nvPr/>
            </p:nvSpPr>
            <p:spPr>
              <a:xfrm>
                <a:off x="7254592" y="4913430"/>
                <a:ext cx="715414" cy="426574"/>
              </a:xfrm>
              <a:prstGeom prst="roundRect">
                <a:avLst>
                  <a:gd name="adj" fmla="val 1090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직사각형 90"/>
              <p:cNvSpPr/>
              <p:nvPr/>
            </p:nvSpPr>
            <p:spPr>
              <a:xfrm>
                <a:off x="7744117" y="4910198"/>
                <a:ext cx="1451456" cy="432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2" name="그룹 91"/>
              <p:cNvGrpSpPr/>
              <p:nvPr/>
            </p:nvGrpSpPr>
            <p:grpSpPr>
              <a:xfrm>
                <a:off x="7503868" y="4971182"/>
                <a:ext cx="1615451" cy="321934"/>
                <a:chOff x="2545492" y="2269523"/>
                <a:chExt cx="4609070" cy="918518"/>
              </a:xfrm>
            </p:grpSpPr>
            <p:sp>
              <p:nvSpPr>
                <p:cNvPr id="93" name="타원 92"/>
                <p:cNvSpPr/>
                <p:nvPr/>
              </p:nvSpPr>
              <p:spPr>
                <a:xfrm>
                  <a:off x="2545492" y="2269524"/>
                  <a:ext cx="914400" cy="9144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4" name="오른쪽 화살표 93"/>
                <p:cNvSpPr/>
                <p:nvPr/>
              </p:nvSpPr>
              <p:spPr>
                <a:xfrm>
                  <a:off x="2668559" y="2484408"/>
                  <a:ext cx="668267" cy="484632"/>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95" name="타원 94"/>
                <p:cNvSpPr/>
                <p:nvPr/>
              </p:nvSpPr>
              <p:spPr>
                <a:xfrm rot="16200000">
                  <a:off x="3777049" y="2269524"/>
                  <a:ext cx="914400" cy="9144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6" name="오른쪽 화살표 95"/>
                <p:cNvSpPr/>
                <p:nvPr/>
              </p:nvSpPr>
              <p:spPr>
                <a:xfrm rot="16200000">
                  <a:off x="3900116" y="2484408"/>
                  <a:ext cx="668267" cy="484632"/>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97" name="타원 96"/>
                <p:cNvSpPr/>
                <p:nvPr/>
              </p:nvSpPr>
              <p:spPr>
                <a:xfrm rot="10800000">
                  <a:off x="5008606" y="2269523"/>
                  <a:ext cx="914400" cy="914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8" name="오른쪽 화살표 97"/>
                <p:cNvSpPr/>
                <p:nvPr/>
              </p:nvSpPr>
              <p:spPr>
                <a:xfrm rot="10800000">
                  <a:off x="5131672" y="2484407"/>
                  <a:ext cx="668267" cy="48463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99" name="타원 98"/>
                <p:cNvSpPr/>
                <p:nvPr/>
              </p:nvSpPr>
              <p:spPr>
                <a:xfrm rot="5400000">
                  <a:off x="6240162" y="2273641"/>
                  <a:ext cx="914400" cy="914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100" name="오른쪽 화살표 99"/>
                <p:cNvSpPr/>
                <p:nvPr/>
              </p:nvSpPr>
              <p:spPr>
                <a:xfrm rot="5400000">
                  <a:off x="6363229" y="2488526"/>
                  <a:ext cx="668267" cy="48463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grpSp>
        </p:grpSp>
        <p:sp>
          <p:nvSpPr>
            <p:cNvPr id="101" name="TextBox 100"/>
            <p:cNvSpPr txBox="1"/>
            <p:nvPr/>
          </p:nvSpPr>
          <p:spPr>
            <a:xfrm>
              <a:off x="8947383" y="3516347"/>
              <a:ext cx="471604" cy="307777"/>
            </a:xfrm>
            <a:prstGeom prst="rect">
              <a:avLst/>
            </a:prstGeom>
            <a:noFill/>
          </p:spPr>
          <p:txBody>
            <a:bodyPr wrap="none" rtlCol="0">
              <a:spAutoFit/>
            </a:bodyPr>
            <a:lstStyle/>
            <a:p>
              <a:pPr algn="ctr"/>
              <a:r>
                <a:rPr lang="en-US" altLang="ko-KR" sz="1400" b="1" dirty="0" smtClean="0">
                  <a:solidFill>
                    <a:srgbClr val="FF0000"/>
                  </a:solidFill>
                </a:rPr>
                <a:t>3</a:t>
              </a:r>
              <a:r>
                <a:rPr lang="en-US" altLang="ko-KR" sz="1400" b="1" dirty="0" smtClean="0"/>
                <a:t>/4</a:t>
              </a:r>
              <a:endParaRPr lang="ko-KR" altLang="en-US" sz="1400" b="1"/>
            </a:p>
          </p:txBody>
        </p:sp>
        <p:pic>
          <p:nvPicPr>
            <p:cNvPr id="102" name="그림 101"/>
            <p:cNvPicPr>
              <a:picLocks noChangeAspect="1"/>
            </p:cNvPicPr>
            <p:nvPr/>
          </p:nvPicPr>
          <p:blipFill rotWithShape="1">
            <a:blip r:embed="rId6"/>
            <a:srcRect l="14509" t="18954" r="18450" b="12994"/>
            <a:stretch/>
          </p:blipFill>
          <p:spPr>
            <a:xfrm>
              <a:off x="8710639" y="3130612"/>
              <a:ext cx="547687" cy="402432"/>
            </a:xfrm>
            <a:prstGeom prst="rect">
              <a:avLst/>
            </a:prstGeom>
          </p:spPr>
        </p:pic>
        <p:sp>
          <p:nvSpPr>
            <p:cNvPr id="103" name="TextBox 102"/>
            <p:cNvSpPr txBox="1"/>
            <p:nvPr/>
          </p:nvSpPr>
          <p:spPr>
            <a:xfrm>
              <a:off x="8641296" y="3169256"/>
              <a:ext cx="663451" cy="307777"/>
            </a:xfrm>
            <a:prstGeom prst="rect">
              <a:avLst/>
            </a:prstGeom>
            <a:noFill/>
          </p:spPr>
          <p:txBody>
            <a:bodyPr wrap="none" rtlCol="0">
              <a:spAutoFit/>
            </a:bodyPr>
            <a:lstStyle/>
            <a:p>
              <a:pPr algn="ctr"/>
              <a:r>
                <a:rPr lang="en-US" altLang="ko-KR" sz="1400" b="1" dirty="0" smtClean="0"/>
                <a:t>space</a:t>
              </a:r>
              <a:endParaRPr lang="ko-KR" altLang="en-US" sz="1400" b="1"/>
            </a:p>
          </p:txBody>
        </p:sp>
        <p:sp>
          <p:nvSpPr>
            <p:cNvPr id="14" name="TextBox 13"/>
            <p:cNvSpPr txBox="1"/>
            <p:nvPr/>
          </p:nvSpPr>
          <p:spPr>
            <a:xfrm rot="900000">
              <a:off x="8804726" y="2819175"/>
              <a:ext cx="1032655" cy="369332"/>
            </a:xfrm>
            <a:prstGeom prst="rect">
              <a:avLst/>
            </a:prstGeom>
            <a:noFill/>
          </p:spPr>
          <p:txBody>
            <a:bodyPr wrap="none" rtlCol="0">
              <a:spAutoFit/>
            </a:bodyPr>
            <a:lstStyle/>
            <a:p>
              <a:r>
                <a:rPr lang="en-US" altLang="ko-KR" b="1" dirty="0" smtClean="0"/>
                <a:t>Perfect!</a:t>
              </a:r>
              <a:endParaRPr lang="ko-KR" altLang="en-US" b="1"/>
            </a:p>
          </p:txBody>
        </p:sp>
      </p:grpSp>
      <p:grpSp>
        <p:nvGrpSpPr>
          <p:cNvPr id="50" name="그룹 49"/>
          <p:cNvGrpSpPr/>
          <p:nvPr/>
        </p:nvGrpSpPr>
        <p:grpSpPr>
          <a:xfrm>
            <a:off x="1221970" y="2801389"/>
            <a:ext cx="4475552" cy="1523710"/>
            <a:chOff x="1221970" y="2801389"/>
            <a:chExt cx="4475552" cy="1523710"/>
          </a:xfrm>
        </p:grpSpPr>
        <p:pic>
          <p:nvPicPr>
            <p:cNvPr id="33" name="그림 32"/>
            <p:cNvPicPr>
              <a:picLocks noChangeAspect="1"/>
            </p:cNvPicPr>
            <p:nvPr/>
          </p:nvPicPr>
          <p:blipFill rotWithShape="1">
            <a:blip r:embed="rId5">
              <a:extLst>
                <a:ext uri="{28A0092B-C50C-407E-A947-70E740481C1C}">
                  <a14:useLocalDpi xmlns:a14="http://schemas.microsoft.com/office/drawing/2010/main" val="0"/>
                </a:ext>
              </a:extLst>
            </a:blip>
            <a:srcRect l="20959" t="68727"/>
            <a:stretch/>
          </p:blipFill>
          <p:spPr>
            <a:xfrm>
              <a:off x="1221970" y="2801389"/>
              <a:ext cx="3613777" cy="1176623"/>
            </a:xfrm>
            <a:prstGeom prst="rect">
              <a:avLst/>
            </a:prstGeom>
          </p:spPr>
        </p:pic>
        <p:grpSp>
          <p:nvGrpSpPr>
            <p:cNvPr id="60" name="그룹 59"/>
            <p:cNvGrpSpPr/>
            <p:nvPr/>
          </p:nvGrpSpPr>
          <p:grpSpPr>
            <a:xfrm>
              <a:off x="1559185" y="2936785"/>
              <a:ext cx="2618643" cy="620401"/>
              <a:chOff x="2668558" y="5349589"/>
              <a:chExt cx="5613293" cy="1329885"/>
            </a:xfrm>
          </p:grpSpPr>
          <p:sp>
            <p:nvSpPr>
              <p:cNvPr id="71" name="모서리가 둥근 직사각형 70"/>
              <p:cNvSpPr/>
              <p:nvPr/>
            </p:nvSpPr>
            <p:spPr>
              <a:xfrm>
                <a:off x="2668558" y="5765074"/>
                <a:ext cx="5613293" cy="914400"/>
              </a:xfrm>
              <a:prstGeom prst="roundRect">
                <a:avLst>
                  <a:gd name="adj" fmla="val 10909"/>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73" name="이등변 삼각형 72"/>
              <p:cNvSpPr/>
              <p:nvPr/>
            </p:nvSpPr>
            <p:spPr>
              <a:xfrm rot="10800000">
                <a:off x="4222531" y="5349589"/>
                <a:ext cx="442396" cy="38137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 name="그룹 12"/>
            <p:cNvGrpSpPr/>
            <p:nvPr/>
          </p:nvGrpSpPr>
          <p:grpSpPr>
            <a:xfrm>
              <a:off x="1559186" y="3124941"/>
              <a:ext cx="1864727" cy="432245"/>
              <a:chOff x="7254592" y="4910198"/>
              <a:chExt cx="1864727" cy="432245"/>
            </a:xfrm>
          </p:grpSpPr>
          <p:sp>
            <p:nvSpPr>
              <p:cNvPr id="80" name="모서리가 둥근 직사각형 79"/>
              <p:cNvSpPr/>
              <p:nvPr/>
            </p:nvSpPr>
            <p:spPr>
              <a:xfrm>
                <a:off x="7254592" y="4913430"/>
                <a:ext cx="715414" cy="426574"/>
              </a:xfrm>
              <a:prstGeom prst="roundRect">
                <a:avLst>
                  <a:gd name="adj" fmla="val 1090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7744117" y="4910198"/>
                <a:ext cx="337049" cy="432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1" name="그룹 60"/>
              <p:cNvGrpSpPr/>
              <p:nvPr/>
            </p:nvGrpSpPr>
            <p:grpSpPr>
              <a:xfrm>
                <a:off x="7503868" y="4971182"/>
                <a:ext cx="1615451" cy="321934"/>
                <a:chOff x="2545492" y="2269523"/>
                <a:chExt cx="4609070" cy="918518"/>
              </a:xfrm>
            </p:grpSpPr>
            <p:sp>
              <p:nvSpPr>
                <p:cNvPr id="63" name="타원 62"/>
                <p:cNvSpPr/>
                <p:nvPr/>
              </p:nvSpPr>
              <p:spPr>
                <a:xfrm>
                  <a:off x="2545492" y="2269524"/>
                  <a:ext cx="914400" cy="9144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4" name="오른쪽 화살표 63"/>
                <p:cNvSpPr/>
                <p:nvPr/>
              </p:nvSpPr>
              <p:spPr>
                <a:xfrm>
                  <a:off x="2668559" y="2484408"/>
                  <a:ext cx="668267" cy="484632"/>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65" name="타원 64"/>
                <p:cNvSpPr/>
                <p:nvPr/>
              </p:nvSpPr>
              <p:spPr>
                <a:xfrm rot="16200000">
                  <a:off x="3777049" y="2269524"/>
                  <a:ext cx="914400" cy="9144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6" name="오른쪽 화살표 65"/>
                <p:cNvSpPr/>
                <p:nvPr/>
              </p:nvSpPr>
              <p:spPr>
                <a:xfrm rot="16200000">
                  <a:off x="3900116" y="2484408"/>
                  <a:ext cx="668267" cy="484632"/>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67" name="타원 66"/>
                <p:cNvSpPr/>
                <p:nvPr/>
              </p:nvSpPr>
              <p:spPr>
                <a:xfrm rot="10800000">
                  <a:off x="5008606" y="2269523"/>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오른쪽 화살표 67"/>
                <p:cNvSpPr/>
                <p:nvPr/>
              </p:nvSpPr>
              <p:spPr>
                <a:xfrm rot="10800000">
                  <a:off x="5131672" y="2484407"/>
                  <a:ext cx="668267" cy="4846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69" name="타원 68"/>
                <p:cNvSpPr/>
                <p:nvPr/>
              </p:nvSpPr>
              <p:spPr>
                <a:xfrm rot="5400000">
                  <a:off x="6240162" y="2273641"/>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오른쪽 화살표 69"/>
                <p:cNvSpPr/>
                <p:nvPr/>
              </p:nvSpPr>
              <p:spPr>
                <a:xfrm rot="5400000">
                  <a:off x="6363229" y="2488526"/>
                  <a:ext cx="668267" cy="4846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grpSp>
        </p:grpSp>
        <p:sp>
          <p:nvSpPr>
            <p:cNvPr id="81" name="TextBox 80"/>
            <p:cNvSpPr txBox="1"/>
            <p:nvPr/>
          </p:nvSpPr>
          <p:spPr>
            <a:xfrm>
              <a:off x="3813359" y="3516347"/>
              <a:ext cx="471604" cy="307777"/>
            </a:xfrm>
            <a:prstGeom prst="rect">
              <a:avLst/>
            </a:prstGeom>
            <a:noFill/>
          </p:spPr>
          <p:txBody>
            <a:bodyPr wrap="none" rtlCol="0">
              <a:spAutoFit/>
            </a:bodyPr>
            <a:lstStyle/>
            <a:p>
              <a:pPr algn="ctr"/>
              <a:r>
                <a:rPr lang="en-US" altLang="ko-KR" sz="1400" b="1" dirty="0" smtClean="0">
                  <a:solidFill>
                    <a:srgbClr val="FF0000"/>
                  </a:solidFill>
                </a:rPr>
                <a:t>3</a:t>
              </a:r>
              <a:r>
                <a:rPr lang="en-US" altLang="ko-KR" sz="1400" b="1" dirty="0" smtClean="0"/>
                <a:t>/4</a:t>
              </a:r>
              <a:endParaRPr lang="ko-KR" altLang="en-US" sz="1400" b="1"/>
            </a:p>
          </p:txBody>
        </p:sp>
        <p:pic>
          <p:nvPicPr>
            <p:cNvPr id="84" name="그림 83"/>
            <p:cNvPicPr>
              <a:picLocks noChangeAspect="1"/>
            </p:cNvPicPr>
            <p:nvPr/>
          </p:nvPicPr>
          <p:blipFill rotWithShape="1">
            <a:blip r:embed="rId6"/>
            <a:srcRect l="14509" t="18954" r="18450" b="12994"/>
            <a:stretch/>
          </p:blipFill>
          <p:spPr>
            <a:xfrm>
              <a:off x="3576615" y="3130612"/>
              <a:ext cx="547687" cy="402432"/>
            </a:xfrm>
            <a:prstGeom prst="rect">
              <a:avLst/>
            </a:prstGeom>
          </p:spPr>
        </p:pic>
        <p:sp>
          <p:nvSpPr>
            <p:cNvPr id="62" name="TextBox 61"/>
            <p:cNvSpPr txBox="1"/>
            <p:nvPr/>
          </p:nvSpPr>
          <p:spPr>
            <a:xfrm>
              <a:off x="3507272" y="3169256"/>
              <a:ext cx="663451" cy="307777"/>
            </a:xfrm>
            <a:prstGeom prst="rect">
              <a:avLst/>
            </a:prstGeom>
            <a:noFill/>
          </p:spPr>
          <p:txBody>
            <a:bodyPr wrap="none" rtlCol="0">
              <a:spAutoFit/>
            </a:bodyPr>
            <a:lstStyle/>
            <a:p>
              <a:pPr algn="ctr"/>
              <a:r>
                <a:rPr lang="en-US" altLang="ko-KR" sz="1400" b="1" dirty="0" smtClean="0"/>
                <a:t>space</a:t>
              </a:r>
              <a:endParaRPr lang="ko-KR" altLang="en-US" sz="1400" b="1"/>
            </a:p>
          </p:txBody>
        </p:sp>
        <p:sp>
          <p:nvSpPr>
            <p:cNvPr id="43" name="TextBox 42"/>
            <p:cNvSpPr txBox="1"/>
            <p:nvPr/>
          </p:nvSpPr>
          <p:spPr>
            <a:xfrm>
              <a:off x="2035809" y="4071183"/>
              <a:ext cx="1540806" cy="253916"/>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ko-KR" altLang="en-US" sz="1050" dirty="0" smtClean="0"/>
                <a:t>현재 진행 중인 라운드</a:t>
              </a:r>
              <a:endParaRPr lang="ko-KR" altLang="en-US" sz="1050" dirty="0"/>
            </a:p>
          </p:txBody>
        </p:sp>
        <p:sp>
          <p:nvSpPr>
            <p:cNvPr id="104" name="TextBox 103"/>
            <p:cNvSpPr txBox="1"/>
            <p:nvPr/>
          </p:nvSpPr>
          <p:spPr>
            <a:xfrm>
              <a:off x="3973973" y="4071183"/>
              <a:ext cx="1723549" cy="253916"/>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ko-KR" altLang="en-US" sz="1050" dirty="0" smtClean="0"/>
                <a:t>총 진행해야 할 라운드 수</a:t>
              </a:r>
              <a:endParaRPr lang="ko-KR" altLang="en-US" sz="1050" dirty="0"/>
            </a:p>
          </p:txBody>
        </p:sp>
        <p:cxnSp>
          <p:nvCxnSpPr>
            <p:cNvPr id="45" name="직선 화살표 연결선 44"/>
            <p:cNvCxnSpPr>
              <a:stCxn id="43" idx="0"/>
              <a:endCxn id="81" idx="1"/>
            </p:cNvCxnSpPr>
            <p:nvPr/>
          </p:nvCxnSpPr>
          <p:spPr>
            <a:xfrm flipV="1">
              <a:off x="2806212" y="3670236"/>
              <a:ext cx="1007147" cy="400947"/>
            </a:xfrm>
            <a:prstGeom prst="straightConnector1">
              <a:avLst/>
            </a:prstGeom>
            <a:ln>
              <a:solidFill>
                <a:srgbClr val="EE4331"/>
              </a:solidFill>
              <a:tailEnd type="triangle"/>
            </a:ln>
          </p:spPr>
          <p:style>
            <a:lnRef idx="2">
              <a:schemeClr val="accent2"/>
            </a:lnRef>
            <a:fillRef idx="1">
              <a:schemeClr val="lt1"/>
            </a:fillRef>
            <a:effectRef idx="0">
              <a:schemeClr val="accent2"/>
            </a:effectRef>
            <a:fontRef idx="minor">
              <a:schemeClr val="dk1"/>
            </a:fontRef>
          </p:style>
        </p:cxnSp>
        <p:cxnSp>
          <p:nvCxnSpPr>
            <p:cNvPr id="105" name="직선 화살표 연결선 104"/>
            <p:cNvCxnSpPr>
              <a:stCxn id="104" idx="0"/>
              <a:endCxn id="81" idx="3"/>
            </p:cNvCxnSpPr>
            <p:nvPr/>
          </p:nvCxnSpPr>
          <p:spPr>
            <a:xfrm flipH="1" flipV="1">
              <a:off x="4284963" y="3670236"/>
              <a:ext cx="550785" cy="400947"/>
            </a:xfrm>
            <a:prstGeom prst="straightConnector1">
              <a:avLst/>
            </a:prstGeom>
            <a:ln>
              <a:solidFill>
                <a:srgbClr val="EE4331"/>
              </a:solidFill>
              <a:tailEnd type="triangle"/>
            </a:ln>
          </p:spPr>
          <p:style>
            <a:lnRef idx="2">
              <a:schemeClr val="accent2"/>
            </a:lnRef>
            <a:fillRef idx="1">
              <a:schemeClr val="lt1"/>
            </a:fillRef>
            <a:effectRef idx="0">
              <a:schemeClr val="accent2"/>
            </a:effectRef>
            <a:fontRef idx="minor">
              <a:schemeClr val="dk1"/>
            </a:fontRef>
          </p:style>
        </p:cxnSp>
      </p:grpSp>
      <p:grpSp>
        <p:nvGrpSpPr>
          <p:cNvPr id="106" name="그룹 105"/>
          <p:cNvGrpSpPr/>
          <p:nvPr/>
        </p:nvGrpSpPr>
        <p:grpSpPr>
          <a:xfrm>
            <a:off x="6434049" y="4494322"/>
            <a:ext cx="3535721" cy="1218187"/>
            <a:chOff x="6434050" y="2759825"/>
            <a:chExt cx="3535721" cy="1218187"/>
          </a:xfrm>
        </p:grpSpPr>
        <p:pic>
          <p:nvPicPr>
            <p:cNvPr id="107" name="그림 106"/>
            <p:cNvPicPr>
              <a:picLocks noChangeAspect="1"/>
            </p:cNvPicPr>
            <p:nvPr/>
          </p:nvPicPr>
          <p:blipFill rotWithShape="1">
            <a:blip r:embed="rId5">
              <a:extLst>
                <a:ext uri="{28A0092B-C50C-407E-A947-70E740481C1C}">
                  <a14:useLocalDpi xmlns:a14="http://schemas.microsoft.com/office/drawing/2010/main" val="0"/>
                </a:ext>
              </a:extLst>
            </a:blip>
            <a:srcRect l="22665" t="67622"/>
            <a:stretch/>
          </p:blipFill>
          <p:spPr>
            <a:xfrm>
              <a:off x="6434050" y="2759825"/>
              <a:ext cx="3535721" cy="1218187"/>
            </a:xfrm>
            <a:prstGeom prst="rect">
              <a:avLst/>
            </a:prstGeom>
          </p:spPr>
        </p:pic>
        <p:grpSp>
          <p:nvGrpSpPr>
            <p:cNvPr id="108" name="그룹 107"/>
            <p:cNvGrpSpPr/>
            <p:nvPr/>
          </p:nvGrpSpPr>
          <p:grpSpPr>
            <a:xfrm>
              <a:off x="6693209" y="2936785"/>
              <a:ext cx="2618643" cy="620401"/>
              <a:chOff x="2668558" y="5349589"/>
              <a:chExt cx="5613293" cy="1329885"/>
            </a:xfrm>
          </p:grpSpPr>
          <p:sp>
            <p:nvSpPr>
              <p:cNvPr id="125" name="모서리가 둥근 직사각형 124"/>
              <p:cNvSpPr/>
              <p:nvPr/>
            </p:nvSpPr>
            <p:spPr>
              <a:xfrm>
                <a:off x="2668558" y="5765074"/>
                <a:ext cx="5613293" cy="914400"/>
              </a:xfrm>
              <a:prstGeom prst="roundRect">
                <a:avLst>
                  <a:gd name="adj" fmla="val 10909"/>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126" name="이등변 삼각형 125"/>
              <p:cNvSpPr/>
              <p:nvPr/>
            </p:nvSpPr>
            <p:spPr>
              <a:xfrm rot="10800000">
                <a:off x="6611400" y="5349589"/>
                <a:ext cx="442396" cy="38137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9" name="그룹 108"/>
            <p:cNvGrpSpPr/>
            <p:nvPr/>
          </p:nvGrpSpPr>
          <p:grpSpPr>
            <a:xfrm>
              <a:off x="6693210" y="3124941"/>
              <a:ext cx="1940981" cy="432245"/>
              <a:chOff x="7254592" y="4910198"/>
              <a:chExt cx="1940981" cy="432245"/>
            </a:xfrm>
          </p:grpSpPr>
          <p:sp>
            <p:nvSpPr>
              <p:cNvPr id="114" name="모서리가 둥근 직사각형 113"/>
              <p:cNvSpPr/>
              <p:nvPr/>
            </p:nvSpPr>
            <p:spPr>
              <a:xfrm>
                <a:off x="7254592" y="4913430"/>
                <a:ext cx="715414" cy="426574"/>
              </a:xfrm>
              <a:prstGeom prst="roundRect">
                <a:avLst>
                  <a:gd name="adj" fmla="val 1090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5" name="직사각형 114"/>
              <p:cNvSpPr/>
              <p:nvPr/>
            </p:nvSpPr>
            <p:spPr>
              <a:xfrm>
                <a:off x="7744117" y="4910198"/>
                <a:ext cx="1451456" cy="432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6" name="그룹 115"/>
              <p:cNvGrpSpPr/>
              <p:nvPr/>
            </p:nvGrpSpPr>
            <p:grpSpPr>
              <a:xfrm>
                <a:off x="7503868" y="4971182"/>
                <a:ext cx="1615451" cy="321934"/>
                <a:chOff x="2545492" y="2269523"/>
                <a:chExt cx="4609070" cy="918518"/>
              </a:xfrm>
            </p:grpSpPr>
            <p:sp>
              <p:nvSpPr>
                <p:cNvPr id="117" name="타원 116"/>
                <p:cNvSpPr/>
                <p:nvPr/>
              </p:nvSpPr>
              <p:spPr>
                <a:xfrm>
                  <a:off x="2545492" y="2269524"/>
                  <a:ext cx="914400" cy="9144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오른쪽 화살표 117"/>
                <p:cNvSpPr/>
                <p:nvPr/>
              </p:nvSpPr>
              <p:spPr>
                <a:xfrm>
                  <a:off x="2668559" y="2484408"/>
                  <a:ext cx="668267" cy="484632"/>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119" name="타원 118"/>
                <p:cNvSpPr/>
                <p:nvPr/>
              </p:nvSpPr>
              <p:spPr>
                <a:xfrm rot="16200000">
                  <a:off x="3777049" y="2269524"/>
                  <a:ext cx="914400" cy="9144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오른쪽 화살표 119"/>
                <p:cNvSpPr/>
                <p:nvPr/>
              </p:nvSpPr>
              <p:spPr>
                <a:xfrm rot="16200000">
                  <a:off x="3900116" y="2484408"/>
                  <a:ext cx="668267" cy="484632"/>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121" name="타원 120"/>
                <p:cNvSpPr/>
                <p:nvPr/>
              </p:nvSpPr>
              <p:spPr>
                <a:xfrm rot="10800000">
                  <a:off x="5008606" y="2269523"/>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2" name="오른쪽 화살표 121"/>
                <p:cNvSpPr/>
                <p:nvPr/>
              </p:nvSpPr>
              <p:spPr>
                <a:xfrm rot="10800000">
                  <a:off x="5131672" y="2484407"/>
                  <a:ext cx="668267" cy="4846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123" name="타원 122"/>
                <p:cNvSpPr/>
                <p:nvPr/>
              </p:nvSpPr>
              <p:spPr>
                <a:xfrm rot="5400000">
                  <a:off x="6240162" y="2273641"/>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4" name="오른쪽 화살표 123"/>
                <p:cNvSpPr/>
                <p:nvPr/>
              </p:nvSpPr>
              <p:spPr>
                <a:xfrm rot="5400000">
                  <a:off x="6363229" y="2488526"/>
                  <a:ext cx="668267" cy="48463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grpSp>
        </p:grpSp>
        <p:sp>
          <p:nvSpPr>
            <p:cNvPr id="110" name="TextBox 109"/>
            <p:cNvSpPr txBox="1"/>
            <p:nvPr/>
          </p:nvSpPr>
          <p:spPr>
            <a:xfrm>
              <a:off x="8947383" y="3516347"/>
              <a:ext cx="471604" cy="307777"/>
            </a:xfrm>
            <a:prstGeom prst="rect">
              <a:avLst/>
            </a:prstGeom>
            <a:noFill/>
          </p:spPr>
          <p:txBody>
            <a:bodyPr wrap="none" rtlCol="0">
              <a:spAutoFit/>
            </a:bodyPr>
            <a:lstStyle/>
            <a:p>
              <a:pPr algn="ctr"/>
              <a:r>
                <a:rPr lang="en-US" altLang="ko-KR" sz="1400" b="1" dirty="0" smtClean="0">
                  <a:solidFill>
                    <a:srgbClr val="FF0000"/>
                  </a:solidFill>
                </a:rPr>
                <a:t>3</a:t>
              </a:r>
              <a:r>
                <a:rPr lang="en-US" altLang="ko-KR" sz="1400" b="1" dirty="0" smtClean="0"/>
                <a:t>/4</a:t>
              </a:r>
              <a:endParaRPr lang="ko-KR" altLang="en-US" sz="1400" b="1"/>
            </a:p>
          </p:txBody>
        </p:sp>
        <p:pic>
          <p:nvPicPr>
            <p:cNvPr id="111" name="그림 110"/>
            <p:cNvPicPr>
              <a:picLocks noChangeAspect="1"/>
            </p:cNvPicPr>
            <p:nvPr/>
          </p:nvPicPr>
          <p:blipFill rotWithShape="1">
            <a:blip r:embed="rId6"/>
            <a:srcRect l="14509" t="18954" r="18450" b="12994"/>
            <a:stretch/>
          </p:blipFill>
          <p:spPr>
            <a:xfrm>
              <a:off x="8710639" y="3130612"/>
              <a:ext cx="547687" cy="402432"/>
            </a:xfrm>
            <a:prstGeom prst="rect">
              <a:avLst/>
            </a:prstGeom>
          </p:spPr>
        </p:pic>
        <p:sp>
          <p:nvSpPr>
            <p:cNvPr id="112" name="TextBox 111"/>
            <p:cNvSpPr txBox="1"/>
            <p:nvPr/>
          </p:nvSpPr>
          <p:spPr>
            <a:xfrm>
              <a:off x="8641296" y="3169256"/>
              <a:ext cx="663451" cy="307777"/>
            </a:xfrm>
            <a:prstGeom prst="rect">
              <a:avLst/>
            </a:prstGeom>
            <a:noFill/>
          </p:spPr>
          <p:txBody>
            <a:bodyPr wrap="none" rtlCol="0">
              <a:spAutoFit/>
            </a:bodyPr>
            <a:lstStyle/>
            <a:p>
              <a:pPr algn="ctr"/>
              <a:r>
                <a:rPr lang="en-US" altLang="ko-KR" sz="1400" b="1" dirty="0" smtClean="0"/>
                <a:t>space</a:t>
              </a:r>
              <a:endParaRPr lang="ko-KR" altLang="en-US" sz="1400" b="1"/>
            </a:p>
          </p:txBody>
        </p:sp>
        <p:sp>
          <p:nvSpPr>
            <p:cNvPr id="113" name="TextBox 112"/>
            <p:cNvSpPr txBox="1"/>
            <p:nvPr/>
          </p:nvSpPr>
          <p:spPr>
            <a:xfrm rot="900000">
              <a:off x="8977851" y="2819175"/>
              <a:ext cx="686406" cy="369332"/>
            </a:xfrm>
            <a:prstGeom prst="rect">
              <a:avLst/>
            </a:prstGeom>
            <a:noFill/>
          </p:spPr>
          <p:txBody>
            <a:bodyPr wrap="none" rtlCol="0">
              <a:spAutoFit/>
            </a:bodyPr>
            <a:lstStyle/>
            <a:p>
              <a:r>
                <a:rPr lang="en-US" altLang="ko-KR" b="1" dirty="0" smtClean="0"/>
                <a:t>Miss</a:t>
              </a:r>
              <a:endParaRPr lang="ko-KR" altLang="en-US" b="1"/>
            </a:p>
          </p:txBody>
        </p:sp>
      </p:grpSp>
    </p:spTree>
    <p:extLst>
      <p:ext uri="{BB962C8B-B14F-4D97-AF65-F5344CB8AC3E}">
        <p14:creationId xmlns:p14="http://schemas.microsoft.com/office/powerpoint/2010/main" val="2986632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p:nvPr/>
        </p:nvGrpSpPr>
        <p:grpSpPr>
          <a:xfrm>
            <a:off x="129087" y="145968"/>
            <a:ext cx="10878067" cy="4092293"/>
            <a:chOff x="129087" y="145968"/>
            <a:chExt cx="10878067" cy="4092293"/>
          </a:xfrm>
        </p:grpSpPr>
        <p:pic>
          <p:nvPicPr>
            <p:cNvPr id="55" name="그림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154" y="145968"/>
              <a:ext cx="4572000" cy="3762375"/>
            </a:xfrm>
            <a:prstGeom prst="rect">
              <a:avLst/>
            </a:prstGeom>
          </p:spPr>
        </p:pic>
        <p:sp>
          <p:nvSpPr>
            <p:cNvPr id="56" name="직사각형 55"/>
            <p:cNvSpPr/>
            <p:nvPr/>
          </p:nvSpPr>
          <p:spPr>
            <a:xfrm>
              <a:off x="7584332" y="781181"/>
              <a:ext cx="2529016" cy="158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낚시터</a:t>
              </a:r>
              <a:endParaRPr lang="ko-KR" altLang="en-US" dirty="0"/>
            </a:p>
          </p:txBody>
        </p:sp>
        <p:sp>
          <p:nvSpPr>
            <p:cNvPr id="57" name="직사각형 56"/>
            <p:cNvSpPr/>
            <p:nvPr/>
          </p:nvSpPr>
          <p:spPr>
            <a:xfrm>
              <a:off x="8845030" y="1768826"/>
              <a:ext cx="92176" cy="13923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pic>
          <p:nvPicPr>
            <p:cNvPr id="58" name="그림 57"/>
            <p:cNvPicPr>
              <a:picLocks noChangeAspect="1"/>
            </p:cNvPicPr>
            <p:nvPr/>
          </p:nvPicPr>
          <p:blipFill rotWithShape="1">
            <a:blip r:embed="rId4">
              <a:extLst>
                <a:ext uri="{BEBA8EAE-BF5A-486C-A8C5-ECC9F3942E4B}">
                  <a14:imgProps xmlns:a14="http://schemas.microsoft.com/office/drawing/2010/main">
                    <a14:imgLayer r:embed="rId5">
                      <a14:imgEffect>
                        <a14:backgroundRemoval t="57215" b="96962" l="46667" r="59792"/>
                      </a14:imgEffect>
                    </a14:imgLayer>
                  </a14:imgProps>
                </a:ext>
                <a:ext uri="{28A0092B-C50C-407E-A947-70E740481C1C}">
                  <a14:useLocalDpi xmlns:a14="http://schemas.microsoft.com/office/drawing/2010/main" val="0"/>
                </a:ext>
              </a:extLst>
            </a:blip>
            <a:srcRect l="45028" t="56241" r="38379"/>
            <a:stretch/>
          </p:blipFill>
          <p:spPr>
            <a:xfrm>
              <a:off x="8506215" y="2253697"/>
              <a:ext cx="758636" cy="1646408"/>
            </a:xfrm>
            <a:prstGeom prst="rect">
              <a:avLst/>
            </a:prstGeom>
          </p:spPr>
        </p:pic>
        <p:sp>
          <p:nvSpPr>
            <p:cNvPr id="77" name="자유형 76"/>
            <p:cNvSpPr/>
            <p:nvPr/>
          </p:nvSpPr>
          <p:spPr>
            <a:xfrm>
              <a:off x="8885910" y="995366"/>
              <a:ext cx="889687" cy="774357"/>
            </a:xfrm>
            <a:custGeom>
              <a:avLst/>
              <a:gdLst>
                <a:gd name="connsiteX0" fmla="*/ 0 w 889687"/>
                <a:gd name="connsiteY0" fmla="*/ 774357 h 774357"/>
                <a:gd name="connsiteX1" fmla="*/ 32951 w 889687"/>
                <a:gd name="connsiteY1" fmla="*/ 733167 h 774357"/>
                <a:gd name="connsiteX2" fmla="*/ 57665 w 889687"/>
                <a:gd name="connsiteY2" fmla="*/ 716692 h 774357"/>
                <a:gd name="connsiteX3" fmla="*/ 123568 w 889687"/>
                <a:gd name="connsiteY3" fmla="*/ 667265 h 774357"/>
                <a:gd name="connsiteX4" fmla="*/ 197708 w 889687"/>
                <a:gd name="connsiteY4" fmla="*/ 617838 h 774357"/>
                <a:gd name="connsiteX5" fmla="*/ 238897 w 889687"/>
                <a:gd name="connsiteY5" fmla="*/ 609600 h 774357"/>
                <a:gd name="connsiteX6" fmla="*/ 296562 w 889687"/>
                <a:gd name="connsiteY6" fmla="*/ 593124 h 774357"/>
                <a:gd name="connsiteX7" fmla="*/ 370703 w 889687"/>
                <a:gd name="connsiteY7" fmla="*/ 584886 h 774357"/>
                <a:gd name="connsiteX8" fmla="*/ 428368 w 889687"/>
                <a:gd name="connsiteY8" fmla="*/ 576649 h 774357"/>
                <a:gd name="connsiteX9" fmla="*/ 617838 w 889687"/>
                <a:gd name="connsiteY9" fmla="*/ 584886 h 774357"/>
                <a:gd name="connsiteX10" fmla="*/ 667265 w 889687"/>
                <a:gd name="connsiteY10" fmla="*/ 601362 h 774357"/>
                <a:gd name="connsiteX11" fmla="*/ 799070 w 889687"/>
                <a:gd name="connsiteY11" fmla="*/ 584886 h 774357"/>
                <a:gd name="connsiteX12" fmla="*/ 823784 w 889687"/>
                <a:gd name="connsiteY12" fmla="*/ 568411 h 774357"/>
                <a:gd name="connsiteX13" fmla="*/ 840259 w 889687"/>
                <a:gd name="connsiteY13" fmla="*/ 543697 h 774357"/>
                <a:gd name="connsiteX14" fmla="*/ 864973 w 889687"/>
                <a:gd name="connsiteY14" fmla="*/ 527222 h 774357"/>
                <a:gd name="connsiteX15" fmla="*/ 873211 w 889687"/>
                <a:gd name="connsiteY15" fmla="*/ 502508 h 774357"/>
                <a:gd name="connsiteX16" fmla="*/ 889687 w 889687"/>
                <a:gd name="connsiteY16" fmla="*/ 477794 h 774357"/>
                <a:gd name="connsiteX17" fmla="*/ 848497 w 889687"/>
                <a:gd name="connsiteY17" fmla="*/ 321276 h 774357"/>
                <a:gd name="connsiteX18" fmla="*/ 832022 w 889687"/>
                <a:gd name="connsiteY18" fmla="*/ 296562 h 774357"/>
                <a:gd name="connsiteX19" fmla="*/ 815546 w 889687"/>
                <a:gd name="connsiteY19" fmla="*/ 271849 h 774357"/>
                <a:gd name="connsiteX20" fmla="*/ 799070 w 889687"/>
                <a:gd name="connsiteY20" fmla="*/ 222422 h 774357"/>
                <a:gd name="connsiteX21" fmla="*/ 790832 w 889687"/>
                <a:gd name="connsiteY21" fmla="*/ 197708 h 774357"/>
                <a:gd name="connsiteX22" fmla="*/ 790832 w 889687"/>
                <a:gd name="connsiteY22" fmla="*/ 57665 h 774357"/>
                <a:gd name="connsiteX23" fmla="*/ 823784 w 889687"/>
                <a:gd name="connsiteY23" fmla="*/ 16476 h 774357"/>
                <a:gd name="connsiteX24" fmla="*/ 823784 w 889687"/>
                <a:gd name="connsiteY24" fmla="*/ 0 h 77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9687" h="774357">
                  <a:moveTo>
                    <a:pt x="0" y="774357"/>
                  </a:moveTo>
                  <a:cubicBezTo>
                    <a:pt x="10984" y="760627"/>
                    <a:pt x="20518" y="745600"/>
                    <a:pt x="32951" y="733167"/>
                  </a:cubicBezTo>
                  <a:cubicBezTo>
                    <a:pt x="39952" y="726166"/>
                    <a:pt x="50059" y="723030"/>
                    <a:pt x="57665" y="716692"/>
                  </a:cubicBezTo>
                  <a:cubicBezTo>
                    <a:pt x="144643" y="644210"/>
                    <a:pt x="2372" y="748062"/>
                    <a:pt x="123568" y="667265"/>
                  </a:cubicBezTo>
                  <a:cubicBezTo>
                    <a:pt x="149572" y="649929"/>
                    <a:pt x="167784" y="629807"/>
                    <a:pt x="197708" y="617838"/>
                  </a:cubicBezTo>
                  <a:cubicBezTo>
                    <a:pt x="210708" y="612638"/>
                    <a:pt x="225313" y="612996"/>
                    <a:pt x="238897" y="609600"/>
                  </a:cubicBezTo>
                  <a:cubicBezTo>
                    <a:pt x="273342" y="600989"/>
                    <a:pt x="256503" y="599287"/>
                    <a:pt x="296562" y="593124"/>
                  </a:cubicBezTo>
                  <a:cubicBezTo>
                    <a:pt x="321139" y="589343"/>
                    <a:pt x="346029" y="587970"/>
                    <a:pt x="370703" y="584886"/>
                  </a:cubicBezTo>
                  <a:cubicBezTo>
                    <a:pt x="389970" y="582478"/>
                    <a:pt x="409146" y="579395"/>
                    <a:pt x="428368" y="576649"/>
                  </a:cubicBezTo>
                  <a:cubicBezTo>
                    <a:pt x="491525" y="579395"/>
                    <a:pt x="554957" y="578381"/>
                    <a:pt x="617838" y="584886"/>
                  </a:cubicBezTo>
                  <a:cubicBezTo>
                    <a:pt x="635113" y="586673"/>
                    <a:pt x="667265" y="601362"/>
                    <a:pt x="667265" y="601362"/>
                  </a:cubicBezTo>
                  <a:cubicBezTo>
                    <a:pt x="687715" y="599789"/>
                    <a:pt x="763505" y="602668"/>
                    <a:pt x="799070" y="584886"/>
                  </a:cubicBezTo>
                  <a:cubicBezTo>
                    <a:pt x="807925" y="580458"/>
                    <a:pt x="815546" y="573903"/>
                    <a:pt x="823784" y="568411"/>
                  </a:cubicBezTo>
                  <a:cubicBezTo>
                    <a:pt x="829276" y="560173"/>
                    <a:pt x="833258" y="550698"/>
                    <a:pt x="840259" y="543697"/>
                  </a:cubicBezTo>
                  <a:cubicBezTo>
                    <a:pt x="847260" y="536696"/>
                    <a:pt x="858788" y="534953"/>
                    <a:pt x="864973" y="527222"/>
                  </a:cubicBezTo>
                  <a:cubicBezTo>
                    <a:pt x="870398" y="520441"/>
                    <a:pt x="869328" y="510275"/>
                    <a:pt x="873211" y="502508"/>
                  </a:cubicBezTo>
                  <a:cubicBezTo>
                    <a:pt x="877639" y="493652"/>
                    <a:pt x="884195" y="486032"/>
                    <a:pt x="889687" y="477794"/>
                  </a:cubicBezTo>
                  <a:cubicBezTo>
                    <a:pt x="879930" y="350956"/>
                    <a:pt x="901309" y="400495"/>
                    <a:pt x="848497" y="321276"/>
                  </a:cubicBezTo>
                  <a:lnTo>
                    <a:pt x="832022" y="296562"/>
                  </a:lnTo>
                  <a:lnTo>
                    <a:pt x="815546" y="271849"/>
                  </a:lnTo>
                  <a:lnTo>
                    <a:pt x="799070" y="222422"/>
                  </a:lnTo>
                  <a:lnTo>
                    <a:pt x="790832" y="197708"/>
                  </a:lnTo>
                  <a:cubicBezTo>
                    <a:pt x="779261" y="128278"/>
                    <a:pt x="778083" y="146913"/>
                    <a:pt x="790832" y="57665"/>
                  </a:cubicBezTo>
                  <a:cubicBezTo>
                    <a:pt x="797471" y="11189"/>
                    <a:pt x="797237" y="51871"/>
                    <a:pt x="823784" y="16476"/>
                  </a:cubicBezTo>
                  <a:cubicBezTo>
                    <a:pt x="827079" y="12082"/>
                    <a:pt x="823784" y="5492"/>
                    <a:pt x="823784"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ko-KR" altLang="en-US"/>
            </a:p>
          </p:txBody>
        </p:sp>
        <p:grpSp>
          <p:nvGrpSpPr>
            <p:cNvPr id="78" name="그룹 77"/>
            <p:cNvGrpSpPr/>
            <p:nvPr/>
          </p:nvGrpSpPr>
          <p:grpSpPr>
            <a:xfrm>
              <a:off x="9558190" y="834100"/>
              <a:ext cx="504742" cy="267370"/>
              <a:chOff x="8160475" y="3446907"/>
              <a:chExt cx="504742" cy="267370"/>
            </a:xfrm>
          </p:grpSpPr>
          <p:sp>
            <p:nvSpPr>
              <p:cNvPr id="85" name="타원 84"/>
              <p:cNvSpPr/>
              <p:nvPr/>
            </p:nvSpPr>
            <p:spPr>
              <a:xfrm>
                <a:off x="8160475" y="3446907"/>
                <a:ext cx="426575" cy="264869"/>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104" name="이등변 삼각형 103"/>
              <p:cNvSpPr/>
              <p:nvPr/>
            </p:nvSpPr>
            <p:spPr>
              <a:xfrm rot="16200000">
                <a:off x="8417173" y="3466232"/>
                <a:ext cx="266418" cy="229671"/>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grpSp>
        <p:grpSp>
          <p:nvGrpSpPr>
            <p:cNvPr id="125" name="그룹 124"/>
            <p:cNvGrpSpPr/>
            <p:nvPr/>
          </p:nvGrpSpPr>
          <p:grpSpPr>
            <a:xfrm>
              <a:off x="6638311" y="1557168"/>
              <a:ext cx="1990122" cy="1289898"/>
              <a:chOff x="6700726" y="1368526"/>
              <a:chExt cx="2529016" cy="1639183"/>
            </a:xfrm>
          </p:grpSpPr>
          <p:sp>
            <p:nvSpPr>
              <p:cNvPr id="126" name="직사각형 125"/>
              <p:cNvSpPr/>
              <p:nvPr/>
            </p:nvSpPr>
            <p:spPr>
              <a:xfrm>
                <a:off x="6700726" y="1368526"/>
                <a:ext cx="1042843" cy="1188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100" dirty="0" smtClean="0"/>
                  <a:t>물고기</a:t>
                </a:r>
                <a:r>
                  <a:rPr lang="en-US" altLang="ko-KR" sz="1100" dirty="0" smtClean="0"/>
                  <a:t>/</a:t>
                </a:r>
              </a:p>
              <a:p>
                <a:pPr algn="ctr"/>
                <a:r>
                  <a:rPr lang="ko-KR" altLang="en-US" sz="1100" smtClean="0"/>
                  <a:t>보상</a:t>
                </a:r>
                <a:r>
                  <a:rPr lang="en-US" altLang="ko-KR" sz="1100" dirty="0" smtClean="0"/>
                  <a:t/>
                </a:r>
                <a:br>
                  <a:rPr lang="en-US" altLang="ko-KR" sz="1100" dirty="0" smtClean="0"/>
                </a:br>
                <a:r>
                  <a:rPr lang="ko-KR" altLang="en-US" sz="1100" smtClean="0"/>
                  <a:t>아이콘</a:t>
                </a:r>
                <a:endParaRPr lang="ko-KR" altLang="en-US" sz="1100" dirty="0"/>
              </a:p>
            </p:txBody>
          </p:sp>
          <p:sp>
            <p:nvSpPr>
              <p:cNvPr id="127" name="직사각형 126"/>
              <p:cNvSpPr/>
              <p:nvPr/>
            </p:nvSpPr>
            <p:spPr>
              <a:xfrm>
                <a:off x="7743567" y="1368526"/>
                <a:ext cx="1486173" cy="1188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ko-KR" altLang="en-US" sz="1100" dirty="0" smtClean="0"/>
                  <a:t>물고기</a:t>
                </a:r>
                <a:r>
                  <a:rPr lang="en-US" altLang="ko-KR" sz="1100" dirty="0" smtClean="0"/>
                  <a:t>/</a:t>
                </a:r>
                <a:r>
                  <a:rPr lang="ko-KR" altLang="en-US" sz="1100" smtClean="0"/>
                  <a:t>보상 설명</a:t>
                </a:r>
                <a:endParaRPr lang="ko-KR" altLang="en-US" sz="1100" dirty="0"/>
              </a:p>
            </p:txBody>
          </p:sp>
          <p:sp>
            <p:nvSpPr>
              <p:cNvPr id="128" name="직사각형 127"/>
              <p:cNvSpPr/>
              <p:nvPr/>
            </p:nvSpPr>
            <p:spPr>
              <a:xfrm>
                <a:off x="6700726" y="2556855"/>
                <a:ext cx="2529016" cy="45085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sz="1100" dirty="0"/>
              </a:p>
            </p:txBody>
          </p:sp>
          <p:sp>
            <p:nvSpPr>
              <p:cNvPr id="129" name="직사각형 128"/>
              <p:cNvSpPr/>
              <p:nvPr/>
            </p:nvSpPr>
            <p:spPr>
              <a:xfrm>
                <a:off x="6778986" y="2610987"/>
                <a:ext cx="964583" cy="314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smtClean="0"/>
                  <a:t>낚시 계속</a:t>
                </a:r>
                <a:endParaRPr lang="ko-KR" altLang="en-US" sz="900" dirty="0"/>
              </a:p>
            </p:txBody>
          </p:sp>
          <p:sp>
            <p:nvSpPr>
              <p:cNvPr id="130" name="직사각형 129"/>
              <p:cNvSpPr/>
              <p:nvPr/>
            </p:nvSpPr>
            <p:spPr>
              <a:xfrm>
                <a:off x="8134112" y="2610987"/>
                <a:ext cx="964583" cy="314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smtClean="0"/>
                  <a:t>낚시 중단</a:t>
                </a:r>
                <a:endParaRPr lang="ko-KR" altLang="en-US" sz="900" dirty="0"/>
              </a:p>
            </p:txBody>
          </p:sp>
        </p:grpSp>
        <p:grpSp>
          <p:nvGrpSpPr>
            <p:cNvPr id="7" name="그룹 6"/>
            <p:cNvGrpSpPr/>
            <p:nvPr/>
          </p:nvGrpSpPr>
          <p:grpSpPr>
            <a:xfrm>
              <a:off x="129087" y="145968"/>
              <a:ext cx="5254972" cy="4092293"/>
              <a:chOff x="129087" y="145968"/>
              <a:chExt cx="5254972" cy="4092293"/>
            </a:xfrm>
          </p:grpSpPr>
          <p:pic>
            <p:nvPicPr>
              <p:cNvPr id="59" name="그림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87" y="145968"/>
                <a:ext cx="4572000" cy="3762375"/>
              </a:xfrm>
              <a:prstGeom prst="rect">
                <a:avLst/>
              </a:prstGeom>
            </p:spPr>
          </p:pic>
          <p:sp>
            <p:nvSpPr>
              <p:cNvPr id="72" name="직사각형 71"/>
              <p:cNvSpPr/>
              <p:nvPr/>
            </p:nvSpPr>
            <p:spPr>
              <a:xfrm>
                <a:off x="1278265" y="781181"/>
                <a:ext cx="2529016" cy="158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t>낚시터</a:t>
                </a:r>
                <a:endParaRPr lang="ko-KR" altLang="en-US" dirty="0"/>
              </a:p>
            </p:txBody>
          </p:sp>
          <p:sp>
            <p:nvSpPr>
              <p:cNvPr id="74" name="직사각형 73"/>
              <p:cNvSpPr/>
              <p:nvPr/>
            </p:nvSpPr>
            <p:spPr>
              <a:xfrm>
                <a:off x="2538963" y="1768826"/>
                <a:ext cx="92176" cy="13923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pic>
            <p:nvPicPr>
              <p:cNvPr id="75" name="그림 74"/>
              <p:cNvPicPr>
                <a:picLocks noChangeAspect="1"/>
              </p:cNvPicPr>
              <p:nvPr/>
            </p:nvPicPr>
            <p:blipFill rotWithShape="1">
              <a:blip r:embed="rId4">
                <a:extLst>
                  <a:ext uri="{BEBA8EAE-BF5A-486C-A8C5-ECC9F3942E4B}">
                    <a14:imgProps xmlns:a14="http://schemas.microsoft.com/office/drawing/2010/main">
                      <a14:imgLayer r:embed="rId5">
                        <a14:imgEffect>
                          <a14:backgroundRemoval t="57215" b="96962" l="46667" r="59792"/>
                        </a14:imgEffect>
                      </a14:imgLayer>
                    </a14:imgProps>
                  </a:ext>
                  <a:ext uri="{28A0092B-C50C-407E-A947-70E740481C1C}">
                    <a14:useLocalDpi xmlns:a14="http://schemas.microsoft.com/office/drawing/2010/main" val="0"/>
                  </a:ext>
                </a:extLst>
              </a:blip>
              <a:srcRect l="45028" t="56241" r="38379"/>
              <a:stretch/>
            </p:blipFill>
            <p:spPr>
              <a:xfrm>
                <a:off x="2200148" y="2253697"/>
                <a:ext cx="758636" cy="1646408"/>
              </a:xfrm>
              <a:prstGeom prst="rect">
                <a:avLst/>
              </a:prstGeom>
            </p:spPr>
          </p:pic>
          <p:sp>
            <p:nvSpPr>
              <p:cNvPr id="76" name="자유형 75"/>
              <p:cNvSpPr/>
              <p:nvPr/>
            </p:nvSpPr>
            <p:spPr>
              <a:xfrm>
                <a:off x="2579843" y="995366"/>
                <a:ext cx="889687" cy="774357"/>
              </a:xfrm>
              <a:custGeom>
                <a:avLst/>
                <a:gdLst>
                  <a:gd name="connsiteX0" fmla="*/ 0 w 889687"/>
                  <a:gd name="connsiteY0" fmla="*/ 774357 h 774357"/>
                  <a:gd name="connsiteX1" fmla="*/ 32951 w 889687"/>
                  <a:gd name="connsiteY1" fmla="*/ 733167 h 774357"/>
                  <a:gd name="connsiteX2" fmla="*/ 57665 w 889687"/>
                  <a:gd name="connsiteY2" fmla="*/ 716692 h 774357"/>
                  <a:gd name="connsiteX3" fmla="*/ 123568 w 889687"/>
                  <a:gd name="connsiteY3" fmla="*/ 667265 h 774357"/>
                  <a:gd name="connsiteX4" fmla="*/ 197708 w 889687"/>
                  <a:gd name="connsiteY4" fmla="*/ 617838 h 774357"/>
                  <a:gd name="connsiteX5" fmla="*/ 238897 w 889687"/>
                  <a:gd name="connsiteY5" fmla="*/ 609600 h 774357"/>
                  <a:gd name="connsiteX6" fmla="*/ 296562 w 889687"/>
                  <a:gd name="connsiteY6" fmla="*/ 593124 h 774357"/>
                  <a:gd name="connsiteX7" fmla="*/ 370703 w 889687"/>
                  <a:gd name="connsiteY7" fmla="*/ 584886 h 774357"/>
                  <a:gd name="connsiteX8" fmla="*/ 428368 w 889687"/>
                  <a:gd name="connsiteY8" fmla="*/ 576649 h 774357"/>
                  <a:gd name="connsiteX9" fmla="*/ 617838 w 889687"/>
                  <a:gd name="connsiteY9" fmla="*/ 584886 h 774357"/>
                  <a:gd name="connsiteX10" fmla="*/ 667265 w 889687"/>
                  <a:gd name="connsiteY10" fmla="*/ 601362 h 774357"/>
                  <a:gd name="connsiteX11" fmla="*/ 799070 w 889687"/>
                  <a:gd name="connsiteY11" fmla="*/ 584886 h 774357"/>
                  <a:gd name="connsiteX12" fmla="*/ 823784 w 889687"/>
                  <a:gd name="connsiteY12" fmla="*/ 568411 h 774357"/>
                  <a:gd name="connsiteX13" fmla="*/ 840259 w 889687"/>
                  <a:gd name="connsiteY13" fmla="*/ 543697 h 774357"/>
                  <a:gd name="connsiteX14" fmla="*/ 864973 w 889687"/>
                  <a:gd name="connsiteY14" fmla="*/ 527222 h 774357"/>
                  <a:gd name="connsiteX15" fmla="*/ 873211 w 889687"/>
                  <a:gd name="connsiteY15" fmla="*/ 502508 h 774357"/>
                  <a:gd name="connsiteX16" fmla="*/ 889687 w 889687"/>
                  <a:gd name="connsiteY16" fmla="*/ 477794 h 774357"/>
                  <a:gd name="connsiteX17" fmla="*/ 848497 w 889687"/>
                  <a:gd name="connsiteY17" fmla="*/ 321276 h 774357"/>
                  <a:gd name="connsiteX18" fmla="*/ 832022 w 889687"/>
                  <a:gd name="connsiteY18" fmla="*/ 296562 h 774357"/>
                  <a:gd name="connsiteX19" fmla="*/ 815546 w 889687"/>
                  <a:gd name="connsiteY19" fmla="*/ 271849 h 774357"/>
                  <a:gd name="connsiteX20" fmla="*/ 799070 w 889687"/>
                  <a:gd name="connsiteY20" fmla="*/ 222422 h 774357"/>
                  <a:gd name="connsiteX21" fmla="*/ 790832 w 889687"/>
                  <a:gd name="connsiteY21" fmla="*/ 197708 h 774357"/>
                  <a:gd name="connsiteX22" fmla="*/ 790832 w 889687"/>
                  <a:gd name="connsiteY22" fmla="*/ 57665 h 774357"/>
                  <a:gd name="connsiteX23" fmla="*/ 823784 w 889687"/>
                  <a:gd name="connsiteY23" fmla="*/ 16476 h 774357"/>
                  <a:gd name="connsiteX24" fmla="*/ 823784 w 889687"/>
                  <a:gd name="connsiteY24" fmla="*/ 0 h 77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9687" h="774357">
                    <a:moveTo>
                      <a:pt x="0" y="774357"/>
                    </a:moveTo>
                    <a:cubicBezTo>
                      <a:pt x="10984" y="760627"/>
                      <a:pt x="20518" y="745600"/>
                      <a:pt x="32951" y="733167"/>
                    </a:cubicBezTo>
                    <a:cubicBezTo>
                      <a:pt x="39952" y="726166"/>
                      <a:pt x="50059" y="723030"/>
                      <a:pt x="57665" y="716692"/>
                    </a:cubicBezTo>
                    <a:cubicBezTo>
                      <a:pt x="144643" y="644210"/>
                      <a:pt x="2372" y="748062"/>
                      <a:pt x="123568" y="667265"/>
                    </a:cubicBezTo>
                    <a:cubicBezTo>
                      <a:pt x="149572" y="649929"/>
                      <a:pt x="167784" y="629807"/>
                      <a:pt x="197708" y="617838"/>
                    </a:cubicBezTo>
                    <a:cubicBezTo>
                      <a:pt x="210708" y="612638"/>
                      <a:pt x="225313" y="612996"/>
                      <a:pt x="238897" y="609600"/>
                    </a:cubicBezTo>
                    <a:cubicBezTo>
                      <a:pt x="273342" y="600989"/>
                      <a:pt x="256503" y="599287"/>
                      <a:pt x="296562" y="593124"/>
                    </a:cubicBezTo>
                    <a:cubicBezTo>
                      <a:pt x="321139" y="589343"/>
                      <a:pt x="346029" y="587970"/>
                      <a:pt x="370703" y="584886"/>
                    </a:cubicBezTo>
                    <a:cubicBezTo>
                      <a:pt x="389970" y="582478"/>
                      <a:pt x="409146" y="579395"/>
                      <a:pt x="428368" y="576649"/>
                    </a:cubicBezTo>
                    <a:cubicBezTo>
                      <a:pt x="491525" y="579395"/>
                      <a:pt x="554957" y="578381"/>
                      <a:pt x="617838" y="584886"/>
                    </a:cubicBezTo>
                    <a:cubicBezTo>
                      <a:pt x="635113" y="586673"/>
                      <a:pt x="667265" y="601362"/>
                      <a:pt x="667265" y="601362"/>
                    </a:cubicBezTo>
                    <a:cubicBezTo>
                      <a:pt x="687715" y="599789"/>
                      <a:pt x="763505" y="602668"/>
                      <a:pt x="799070" y="584886"/>
                    </a:cubicBezTo>
                    <a:cubicBezTo>
                      <a:pt x="807925" y="580458"/>
                      <a:pt x="815546" y="573903"/>
                      <a:pt x="823784" y="568411"/>
                    </a:cubicBezTo>
                    <a:cubicBezTo>
                      <a:pt x="829276" y="560173"/>
                      <a:pt x="833258" y="550698"/>
                      <a:pt x="840259" y="543697"/>
                    </a:cubicBezTo>
                    <a:cubicBezTo>
                      <a:pt x="847260" y="536696"/>
                      <a:pt x="858788" y="534953"/>
                      <a:pt x="864973" y="527222"/>
                    </a:cubicBezTo>
                    <a:cubicBezTo>
                      <a:pt x="870398" y="520441"/>
                      <a:pt x="869328" y="510275"/>
                      <a:pt x="873211" y="502508"/>
                    </a:cubicBezTo>
                    <a:cubicBezTo>
                      <a:pt x="877639" y="493652"/>
                      <a:pt x="884195" y="486032"/>
                      <a:pt x="889687" y="477794"/>
                    </a:cubicBezTo>
                    <a:cubicBezTo>
                      <a:pt x="879930" y="350956"/>
                      <a:pt x="901309" y="400495"/>
                      <a:pt x="848497" y="321276"/>
                    </a:cubicBezTo>
                    <a:lnTo>
                      <a:pt x="832022" y="296562"/>
                    </a:lnTo>
                    <a:lnTo>
                      <a:pt x="815546" y="271849"/>
                    </a:lnTo>
                    <a:lnTo>
                      <a:pt x="799070" y="222422"/>
                    </a:lnTo>
                    <a:lnTo>
                      <a:pt x="790832" y="197708"/>
                    </a:lnTo>
                    <a:cubicBezTo>
                      <a:pt x="779261" y="128278"/>
                      <a:pt x="778083" y="146913"/>
                      <a:pt x="790832" y="57665"/>
                    </a:cubicBezTo>
                    <a:cubicBezTo>
                      <a:pt x="797471" y="11189"/>
                      <a:pt x="797237" y="51871"/>
                      <a:pt x="823784" y="16476"/>
                    </a:cubicBezTo>
                    <a:cubicBezTo>
                      <a:pt x="827079" y="12082"/>
                      <a:pt x="823784" y="5492"/>
                      <a:pt x="823784" y="0"/>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ko-KR" altLang="en-US"/>
              </a:p>
            </p:txBody>
          </p:sp>
          <p:grpSp>
            <p:nvGrpSpPr>
              <p:cNvPr id="79" name="그룹 78"/>
              <p:cNvGrpSpPr/>
              <p:nvPr/>
            </p:nvGrpSpPr>
            <p:grpSpPr>
              <a:xfrm>
                <a:off x="3252123" y="834100"/>
                <a:ext cx="504742" cy="267370"/>
                <a:chOff x="8160475" y="3446907"/>
                <a:chExt cx="504742" cy="267370"/>
              </a:xfrm>
            </p:grpSpPr>
            <p:sp>
              <p:nvSpPr>
                <p:cNvPr id="82" name="타원 81"/>
                <p:cNvSpPr/>
                <p:nvPr/>
              </p:nvSpPr>
              <p:spPr>
                <a:xfrm>
                  <a:off x="8160475" y="3446907"/>
                  <a:ext cx="426575" cy="264869"/>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3" name="이등변 삼각형 82"/>
                <p:cNvSpPr/>
                <p:nvPr/>
              </p:nvSpPr>
              <p:spPr>
                <a:xfrm rot="16200000">
                  <a:off x="8417173" y="3466232"/>
                  <a:ext cx="266418" cy="229671"/>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grpSp>
          <p:sp>
            <p:nvSpPr>
              <p:cNvPr id="14" name="TextBox 13"/>
              <p:cNvSpPr txBox="1"/>
              <p:nvPr/>
            </p:nvSpPr>
            <p:spPr>
              <a:xfrm>
                <a:off x="1782520" y="1760588"/>
                <a:ext cx="1805302" cy="584775"/>
              </a:xfrm>
              <a:prstGeom prst="rect">
                <a:avLst/>
              </a:prstGeom>
              <a:noFill/>
            </p:spPr>
            <p:txBody>
              <a:bodyPr wrap="none" rtlCol="0">
                <a:spAutoFit/>
              </a:bodyPr>
              <a:lstStyle/>
              <a:p>
                <a:r>
                  <a:rPr lang="en-US" altLang="ko-KR" sz="3200" b="1" dirty="0" smtClean="0">
                    <a:ln>
                      <a:solidFill>
                        <a:schemeClr val="bg1"/>
                      </a:solidFill>
                    </a:ln>
                  </a:rPr>
                  <a:t>Success!</a:t>
                </a:r>
                <a:endParaRPr lang="ko-KR" altLang="en-US" sz="3200" b="1">
                  <a:ln>
                    <a:solidFill>
                      <a:schemeClr val="bg1"/>
                    </a:solidFill>
                  </a:ln>
                </a:endParaRPr>
              </a:p>
            </p:txBody>
          </p:sp>
          <p:sp>
            <p:nvSpPr>
              <p:cNvPr id="2" name="TextBox 1"/>
              <p:cNvSpPr txBox="1"/>
              <p:nvPr/>
            </p:nvSpPr>
            <p:spPr>
              <a:xfrm>
                <a:off x="3343116" y="3961262"/>
                <a:ext cx="2040943" cy="276999"/>
              </a:xfrm>
              <a:prstGeom prst="rect">
                <a:avLst/>
              </a:prstGeom>
              <a:noFill/>
            </p:spPr>
            <p:txBody>
              <a:bodyPr wrap="none" rtlCol="0">
                <a:spAutoFit/>
              </a:bodyPr>
              <a:lstStyle/>
              <a:p>
                <a:r>
                  <a:rPr lang="ko-KR" altLang="en-US" sz="1200" dirty="0" smtClean="0"/>
                  <a:t>낚시 성공</a:t>
                </a:r>
                <a:r>
                  <a:rPr lang="en-US" altLang="ko-KR" sz="1200" dirty="0" smtClean="0"/>
                  <a:t> </a:t>
                </a:r>
                <a:r>
                  <a:rPr lang="ko-KR" altLang="en-US" sz="1200" smtClean="0"/>
                  <a:t>애니메이션 진행</a:t>
                </a:r>
                <a:endParaRPr lang="ko-KR" altLang="en-US" sz="1200" dirty="0"/>
              </a:p>
            </p:txBody>
          </p:sp>
          <p:cxnSp>
            <p:nvCxnSpPr>
              <p:cNvPr id="4" name="직선 화살표 연결선 3"/>
              <p:cNvCxnSpPr>
                <a:stCxn id="2" idx="0"/>
              </p:cNvCxnSpPr>
              <p:nvPr/>
            </p:nvCxnSpPr>
            <p:spPr>
              <a:xfrm flipH="1" flipV="1">
                <a:off x="2926187" y="3323674"/>
                <a:ext cx="1437401" cy="637588"/>
              </a:xfrm>
              <a:prstGeom prst="straightConnector1">
                <a:avLst/>
              </a:prstGeom>
              <a:ln>
                <a:solidFill>
                  <a:srgbClr val="EE4331"/>
                </a:solidFill>
                <a:tailEnd type="triangle"/>
              </a:ln>
            </p:spPr>
            <p:style>
              <a:lnRef idx="1">
                <a:schemeClr val="accent1"/>
              </a:lnRef>
              <a:fillRef idx="0">
                <a:schemeClr val="accent1"/>
              </a:fillRef>
              <a:effectRef idx="0">
                <a:schemeClr val="accent1"/>
              </a:effectRef>
              <a:fontRef idx="minor">
                <a:schemeClr val="tx1"/>
              </a:fontRef>
            </p:style>
          </p:cxnSp>
        </p:grpSp>
        <p:sp>
          <p:nvSpPr>
            <p:cNvPr id="8" name="오른쪽 화살표 7"/>
            <p:cNvSpPr/>
            <p:nvPr/>
          </p:nvSpPr>
          <p:spPr>
            <a:xfrm>
              <a:off x="5058168" y="1628502"/>
              <a:ext cx="965794" cy="12185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1113649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2591</TotalTime>
  <Words>1089</Words>
  <Application>Microsoft Office PowerPoint</Application>
  <PresentationFormat>와이드스크린</PresentationFormat>
  <Paragraphs>194</Paragraphs>
  <Slides>32</Slides>
  <Notes>4</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32</vt:i4>
      </vt:variant>
    </vt:vector>
  </HeadingPairs>
  <TitlesOfParts>
    <vt:vector size="36" baseType="lpstr">
      <vt:lpstr>ＭＳ Ｐゴシック</vt:lpstr>
      <vt:lpstr>맑은 고딕</vt:lpstr>
      <vt:lpstr>Arial</vt:lpstr>
      <vt:lpstr>Office 테마</vt:lpstr>
      <vt:lpstr>낚시 컨탠츠</vt:lpstr>
      <vt:lpstr>낚시 컨탠츠</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홈가든 모듬 바구니 개선</dc:title>
  <dc:creator>안명선</dc:creator>
  <cp:lastModifiedBy>안명선</cp:lastModifiedBy>
  <cp:revision>381</cp:revision>
  <dcterms:created xsi:type="dcterms:W3CDTF">2018-12-11T03:35:13Z</dcterms:created>
  <dcterms:modified xsi:type="dcterms:W3CDTF">2019-06-13T05:53:02Z</dcterms:modified>
</cp:coreProperties>
</file>